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4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6" r:id="rId7"/>
    <p:sldId id="267" r:id="rId8"/>
    <p:sldId id="268" r:id="rId9"/>
    <p:sldId id="269" r:id="rId10"/>
    <p:sldId id="274" r:id="rId11"/>
    <p:sldId id="275" r:id="rId12"/>
    <p:sldId id="276" r:id="rId13"/>
    <p:sldId id="281" r:id="rId14"/>
    <p:sldId id="282" r:id="rId15"/>
    <p:sldId id="283" r:id="rId16"/>
  </p:sldIdLst>
  <p:sldSz cx="12192000" cy="6858000"/>
  <p:notesSz cx="6858000" cy="9144000"/>
  <p:embeddedFontLst>
    <p:embeddedFont>
      <p:font typeface="Anton" panose="02010600030101010101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mic Sans MS" panose="030F0702030302020204" pitchFamily="66" charset="0"/>
      <p:regular r:id="rId23"/>
      <p:bold r:id="rId24"/>
      <p:italic r:id="rId25"/>
      <p:boldItalic r:id="rId26"/>
    </p:embeddedFont>
    <p:embeddedFont>
      <p:font typeface="Impact" panose="020B0806030902050204" pitchFamily="34" charset="0"/>
      <p:regular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5429" autoAdjust="0"/>
  </p:normalViewPr>
  <p:slideViewPr>
    <p:cSldViewPr snapToGrid="0">
      <p:cViewPr varScale="1">
        <p:scale>
          <a:sx n="97" d="100"/>
          <a:sy n="97" d="100"/>
        </p:scale>
        <p:origin x="1074" y="90"/>
      </p:cViewPr>
      <p:guideLst>
        <p:guide orient="horz" pos="216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8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3" name="Google Shape;12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9" name="Google Shape;149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1" name="Google Shape;15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1" name="Google Shape;1521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6" name="Google Shape;157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8" name="Google Shape;158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6" name="Google Shape;1606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9" name="Google Shape;13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2" name="Google Shape;13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2" name="Google Shape;140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8636001" y="2500313"/>
            <a:ext cx="352425" cy="425450"/>
          </a:xfrm>
          <a:custGeom>
            <a:avLst/>
            <a:gdLst/>
            <a:ahLst/>
            <a:cxnLst/>
            <a:rect l="l" t="t" r="r" b="b"/>
            <a:pathLst>
              <a:path w="222" h="268" extrusionOk="0">
                <a:moveTo>
                  <a:pt x="29" y="0"/>
                </a:moveTo>
                <a:lnTo>
                  <a:pt x="0" y="199"/>
                </a:lnTo>
                <a:lnTo>
                  <a:pt x="222" y="268"/>
                </a:lnTo>
                <a:lnTo>
                  <a:pt x="29" y="0"/>
                </a:lnTo>
                <a:close/>
              </a:path>
            </a:pathLst>
          </a:custGeom>
          <a:solidFill>
            <a:srgbClr val="D8F3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636001" y="2500313"/>
            <a:ext cx="352425" cy="425450"/>
          </a:xfrm>
          <a:custGeom>
            <a:avLst/>
            <a:gdLst/>
            <a:ahLst/>
            <a:cxnLst/>
            <a:rect l="l" t="t" r="r" b="b"/>
            <a:pathLst>
              <a:path w="222" h="268" extrusionOk="0">
                <a:moveTo>
                  <a:pt x="29" y="0"/>
                </a:moveTo>
                <a:lnTo>
                  <a:pt x="0" y="199"/>
                </a:lnTo>
                <a:lnTo>
                  <a:pt x="222" y="268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1293813" y="2203450"/>
            <a:ext cx="619125" cy="549275"/>
          </a:xfrm>
          <a:custGeom>
            <a:avLst/>
            <a:gdLst/>
            <a:ahLst/>
            <a:cxnLst/>
            <a:rect l="l" t="t" r="r" b="b"/>
            <a:pathLst>
              <a:path w="390" h="346" extrusionOk="0">
                <a:moveTo>
                  <a:pt x="390" y="0"/>
                </a:moveTo>
                <a:lnTo>
                  <a:pt x="0" y="179"/>
                </a:lnTo>
                <a:lnTo>
                  <a:pt x="195" y="346"/>
                </a:lnTo>
                <a:lnTo>
                  <a:pt x="390" y="0"/>
                </a:lnTo>
                <a:close/>
              </a:path>
            </a:pathLst>
          </a:custGeom>
          <a:solidFill>
            <a:srgbClr val="F3FBF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293813" y="2203450"/>
            <a:ext cx="619125" cy="549275"/>
          </a:xfrm>
          <a:custGeom>
            <a:avLst/>
            <a:gdLst/>
            <a:ahLst/>
            <a:cxnLst/>
            <a:rect l="l" t="t" r="r" b="b"/>
            <a:pathLst>
              <a:path w="390" h="346" extrusionOk="0">
                <a:moveTo>
                  <a:pt x="390" y="0"/>
                </a:moveTo>
                <a:lnTo>
                  <a:pt x="0" y="179"/>
                </a:lnTo>
                <a:lnTo>
                  <a:pt x="195" y="346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273926" y="3038475"/>
            <a:ext cx="622300" cy="550863"/>
          </a:xfrm>
          <a:custGeom>
            <a:avLst/>
            <a:gdLst/>
            <a:ahLst/>
            <a:cxnLst/>
            <a:rect l="l" t="t" r="r" b="b"/>
            <a:pathLst>
              <a:path w="392" h="347" extrusionOk="0">
                <a:moveTo>
                  <a:pt x="392" y="0"/>
                </a:moveTo>
                <a:lnTo>
                  <a:pt x="0" y="178"/>
                </a:lnTo>
                <a:lnTo>
                  <a:pt x="196" y="347"/>
                </a:lnTo>
                <a:lnTo>
                  <a:pt x="392" y="0"/>
                </a:lnTo>
                <a:close/>
              </a:path>
            </a:pathLst>
          </a:custGeom>
          <a:solidFill>
            <a:srgbClr val="F3FBF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7273926" y="3038475"/>
            <a:ext cx="622300" cy="550863"/>
          </a:xfrm>
          <a:custGeom>
            <a:avLst/>
            <a:gdLst/>
            <a:ahLst/>
            <a:cxnLst/>
            <a:rect l="l" t="t" r="r" b="b"/>
            <a:pathLst>
              <a:path w="392" h="347" extrusionOk="0">
                <a:moveTo>
                  <a:pt x="392" y="0"/>
                </a:moveTo>
                <a:lnTo>
                  <a:pt x="0" y="178"/>
                </a:lnTo>
                <a:lnTo>
                  <a:pt x="196" y="347"/>
                </a:lnTo>
                <a:lnTo>
                  <a:pt x="39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882651" y="4710113"/>
            <a:ext cx="620713" cy="560388"/>
          </a:xfrm>
          <a:custGeom>
            <a:avLst/>
            <a:gdLst/>
            <a:ahLst/>
            <a:cxnLst/>
            <a:rect l="l" t="t" r="r" b="b"/>
            <a:pathLst>
              <a:path w="391" h="353" extrusionOk="0">
                <a:moveTo>
                  <a:pt x="33" y="0"/>
                </a:moveTo>
                <a:lnTo>
                  <a:pt x="0" y="353"/>
                </a:lnTo>
                <a:lnTo>
                  <a:pt x="391" y="174"/>
                </a:lnTo>
                <a:lnTo>
                  <a:pt x="33" y="0"/>
                </a:lnTo>
                <a:close/>
              </a:path>
            </a:pathLst>
          </a:custGeom>
          <a:solidFill>
            <a:srgbClr val="F4FCF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882651" y="4710113"/>
            <a:ext cx="620713" cy="560388"/>
          </a:xfrm>
          <a:custGeom>
            <a:avLst/>
            <a:gdLst/>
            <a:ahLst/>
            <a:cxnLst/>
            <a:rect l="l" t="t" r="r" b="b"/>
            <a:pathLst>
              <a:path w="391" h="353" extrusionOk="0">
                <a:moveTo>
                  <a:pt x="33" y="0"/>
                </a:moveTo>
                <a:lnTo>
                  <a:pt x="0" y="353"/>
                </a:lnTo>
                <a:lnTo>
                  <a:pt x="391" y="174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9043988" y="5410200"/>
            <a:ext cx="298450" cy="561975"/>
          </a:xfrm>
          <a:custGeom>
            <a:avLst/>
            <a:gdLst/>
            <a:ahLst/>
            <a:cxnLst/>
            <a:rect l="l" t="t" r="r" b="b"/>
            <a:pathLst>
              <a:path w="188" h="354" extrusionOk="0">
                <a:moveTo>
                  <a:pt x="188" y="0"/>
                </a:moveTo>
                <a:lnTo>
                  <a:pt x="0" y="179"/>
                </a:lnTo>
                <a:lnTo>
                  <a:pt x="155" y="354"/>
                </a:lnTo>
                <a:lnTo>
                  <a:pt x="188" y="0"/>
                </a:lnTo>
                <a:close/>
              </a:path>
            </a:pathLst>
          </a:custGeom>
          <a:solidFill>
            <a:srgbClr val="D8F3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9043988" y="5410200"/>
            <a:ext cx="298450" cy="561975"/>
          </a:xfrm>
          <a:custGeom>
            <a:avLst/>
            <a:gdLst/>
            <a:ahLst/>
            <a:cxnLst/>
            <a:rect l="l" t="t" r="r" b="b"/>
            <a:pathLst>
              <a:path w="188" h="354" extrusionOk="0">
                <a:moveTo>
                  <a:pt x="188" y="0"/>
                </a:moveTo>
                <a:lnTo>
                  <a:pt x="0" y="179"/>
                </a:lnTo>
                <a:lnTo>
                  <a:pt x="155" y="354"/>
                </a:lnTo>
                <a:lnTo>
                  <a:pt x="18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3835401" y="2657475"/>
            <a:ext cx="604838" cy="277813"/>
          </a:xfrm>
          <a:custGeom>
            <a:avLst/>
            <a:gdLst/>
            <a:ahLst/>
            <a:cxnLst/>
            <a:rect l="l" t="t" r="r" b="b"/>
            <a:pathLst>
              <a:path w="381" h="175" extrusionOk="0">
                <a:moveTo>
                  <a:pt x="226" y="0"/>
                </a:moveTo>
                <a:lnTo>
                  <a:pt x="0" y="78"/>
                </a:lnTo>
                <a:lnTo>
                  <a:pt x="381" y="175"/>
                </a:lnTo>
                <a:lnTo>
                  <a:pt x="226" y="0"/>
                </a:lnTo>
                <a:close/>
              </a:path>
            </a:pathLst>
          </a:custGeom>
          <a:solidFill>
            <a:srgbClr val="D6F3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3835401" y="2657475"/>
            <a:ext cx="604838" cy="277813"/>
          </a:xfrm>
          <a:custGeom>
            <a:avLst/>
            <a:gdLst/>
            <a:ahLst/>
            <a:cxnLst/>
            <a:rect l="l" t="t" r="r" b="b"/>
            <a:pathLst>
              <a:path w="381" h="175" extrusionOk="0">
                <a:moveTo>
                  <a:pt x="226" y="0"/>
                </a:moveTo>
                <a:lnTo>
                  <a:pt x="0" y="78"/>
                </a:lnTo>
                <a:lnTo>
                  <a:pt x="381" y="175"/>
                </a:lnTo>
                <a:lnTo>
                  <a:pt x="2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4738688" y="4262438"/>
            <a:ext cx="631825" cy="477838"/>
          </a:xfrm>
          <a:custGeom>
            <a:avLst/>
            <a:gdLst/>
            <a:ahLst/>
            <a:cxnLst/>
            <a:rect l="l" t="t" r="r" b="b"/>
            <a:pathLst>
              <a:path w="398" h="301" extrusionOk="0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4738688" y="4262438"/>
            <a:ext cx="631825" cy="477838"/>
          </a:xfrm>
          <a:custGeom>
            <a:avLst/>
            <a:gdLst/>
            <a:ahLst/>
            <a:cxnLst/>
            <a:rect l="l" t="t" r="r" b="b"/>
            <a:pathLst>
              <a:path w="398" h="301" extrusionOk="0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5610226" y="3165475"/>
            <a:ext cx="631825" cy="477838"/>
          </a:xfrm>
          <a:custGeom>
            <a:avLst/>
            <a:gdLst/>
            <a:ahLst/>
            <a:cxnLst/>
            <a:rect l="l" t="t" r="r" b="b"/>
            <a:pathLst>
              <a:path w="398" h="301" extrusionOk="0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5610226" y="3165475"/>
            <a:ext cx="631825" cy="477838"/>
          </a:xfrm>
          <a:custGeom>
            <a:avLst/>
            <a:gdLst/>
            <a:ahLst/>
            <a:cxnLst/>
            <a:rect l="l" t="t" r="r" b="b"/>
            <a:pathLst>
              <a:path w="398" h="301" extrusionOk="0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9302751" y="4678363"/>
            <a:ext cx="646113" cy="520700"/>
          </a:xfrm>
          <a:custGeom>
            <a:avLst/>
            <a:gdLst/>
            <a:ahLst/>
            <a:cxnLst/>
            <a:rect l="l" t="t" r="r" b="b"/>
            <a:pathLst>
              <a:path w="407" h="328" extrusionOk="0">
                <a:moveTo>
                  <a:pt x="407" y="0"/>
                </a:moveTo>
                <a:lnTo>
                  <a:pt x="0" y="262"/>
                </a:lnTo>
                <a:lnTo>
                  <a:pt x="272" y="328"/>
                </a:lnTo>
                <a:lnTo>
                  <a:pt x="407" y="0"/>
                </a:lnTo>
                <a:close/>
              </a:path>
            </a:pathLst>
          </a:custGeom>
          <a:solidFill>
            <a:srgbClr val="E6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9302751" y="4678363"/>
            <a:ext cx="646113" cy="520700"/>
          </a:xfrm>
          <a:custGeom>
            <a:avLst/>
            <a:gdLst/>
            <a:ahLst/>
            <a:cxnLst/>
            <a:rect l="l" t="t" r="r" b="b"/>
            <a:pathLst>
              <a:path w="407" h="328" extrusionOk="0">
                <a:moveTo>
                  <a:pt x="407" y="0"/>
                </a:moveTo>
                <a:lnTo>
                  <a:pt x="0" y="262"/>
                </a:lnTo>
                <a:lnTo>
                  <a:pt x="272" y="328"/>
                </a:lnTo>
                <a:lnTo>
                  <a:pt x="40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7421563" y="4029075"/>
            <a:ext cx="2525713" cy="1752600"/>
          </a:xfrm>
          <a:custGeom>
            <a:avLst/>
            <a:gdLst/>
            <a:ahLst/>
            <a:cxnLst/>
            <a:rect l="l" t="t" r="r" b="b"/>
            <a:pathLst>
              <a:path w="1591" h="1104" extrusionOk="0">
                <a:moveTo>
                  <a:pt x="1591" y="0"/>
                </a:moveTo>
                <a:lnTo>
                  <a:pt x="209" y="269"/>
                </a:lnTo>
                <a:lnTo>
                  <a:pt x="316" y="722"/>
                </a:lnTo>
                <a:lnTo>
                  <a:pt x="0" y="526"/>
                </a:lnTo>
                <a:lnTo>
                  <a:pt x="3" y="1104"/>
                </a:lnTo>
                <a:lnTo>
                  <a:pt x="1591" y="0"/>
                </a:lnTo>
                <a:close/>
              </a:path>
            </a:pathLst>
          </a:custGeom>
          <a:solidFill>
            <a:srgbClr val="C3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7421563" y="4029075"/>
            <a:ext cx="2525713" cy="1752600"/>
          </a:xfrm>
          <a:custGeom>
            <a:avLst/>
            <a:gdLst/>
            <a:ahLst/>
            <a:cxnLst/>
            <a:rect l="l" t="t" r="r" b="b"/>
            <a:pathLst>
              <a:path w="1591" h="1104" extrusionOk="0">
                <a:moveTo>
                  <a:pt x="1591" y="0"/>
                </a:moveTo>
                <a:lnTo>
                  <a:pt x="209" y="269"/>
                </a:lnTo>
                <a:lnTo>
                  <a:pt x="316" y="722"/>
                </a:lnTo>
                <a:lnTo>
                  <a:pt x="0" y="526"/>
                </a:lnTo>
                <a:lnTo>
                  <a:pt x="3" y="1104"/>
                </a:lnTo>
                <a:lnTo>
                  <a:pt x="159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3662363" y="4897438"/>
            <a:ext cx="552450" cy="355600"/>
          </a:xfrm>
          <a:custGeom>
            <a:avLst/>
            <a:gdLst/>
            <a:ahLst/>
            <a:cxnLst/>
            <a:rect l="l" t="t" r="r" b="b"/>
            <a:pathLst>
              <a:path w="348" h="224" extrusionOk="0">
                <a:moveTo>
                  <a:pt x="0" y="0"/>
                </a:moveTo>
                <a:lnTo>
                  <a:pt x="94" y="224"/>
                </a:lnTo>
                <a:lnTo>
                  <a:pt x="348" y="40"/>
                </a:lnTo>
                <a:lnTo>
                  <a:pt x="0" y="0"/>
                </a:lnTo>
                <a:close/>
              </a:path>
            </a:pathLst>
          </a:custGeom>
          <a:solidFill>
            <a:srgbClr val="ABE6E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3662363" y="4897438"/>
            <a:ext cx="552450" cy="355600"/>
          </a:xfrm>
          <a:custGeom>
            <a:avLst/>
            <a:gdLst/>
            <a:ahLst/>
            <a:cxnLst/>
            <a:rect l="l" t="t" r="r" b="b"/>
            <a:pathLst>
              <a:path w="348" h="224" extrusionOk="0">
                <a:moveTo>
                  <a:pt x="0" y="0"/>
                </a:moveTo>
                <a:lnTo>
                  <a:pt x="94" y="224"/>
                </a:lnTo>
                <a:lnTo>
                  <a:pt x="348" y="4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1119188" y="5232400"/>
            <a:ext cx="550863" cy="354013"/>
          </a:xfrm>
          <a:custGeom>
            <a:avLst/>
            <a:gdLst/>
            <a:ahLst/>
            <a:cxnLst/>
            <a:rect l="l" t="t" r="r" b="b"/>
            <a:pathLst>
              <a:path w="347" h="223" extrusionOk="0">
                <a:moveTo>
                  <a:pt x="0" y="0"/>
                </a:moveTo>
                <a:lnTo>
                  <a:pt x="93" y="223"/>
                </a:lnTo>
                <a:lnTo>
                  <a:pt x="347" y="39"/>
                </a:lnTo>
                <a:lnTo>
                  <a:pt x="0" y="0"/>
                </a:lnTo>
                <a:close/>
              </a:path>
            </a:pathLst>
          </a:custGeom>
          <a:solidFill>
            <a:srgbClr val="ABE6E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1119188" y="5232400"/>
            <a:ext cx="550863" cy="354013"/>
          </a:xfrm>
          <a:custGeom>
            <a:avLst/>
            <a:gdLst/>
            <a:ahLst/>
            <a:cxnLst/>
            <a:rect l="l" t="t" r="r" b="b"/>
            <a:pathLst>
              <a:path w="347" h="223" extrusionOk="0">
                <a:moveTo>
                  <a:pt x="0" y="0"/>
                </a:moveTo>
                <a:lnTo>
                  <a:pt x="93" y="223"/>
                </a:lnTo>
                <a:lnTo>
                  <a:pt x="347" y="3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239713" y="3433763"/>
            <a:ext cx="493713" cy="641350"/>
          </a:xfrm>
          <a:custGeom>
            <a:avLst/>
            <a:gdLst/>
            <a:ahLst/>
            <a:cxnLst/>
            <a:rect l="l" t="t" r="r" b="b"/>
            <a:pathLst>
              <a:path w="311" h="404" extrusionOk="0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  <a:close/>
              </a:path>
            </a:pathLst>
          </a:custGeom>
          <a:solidFill>
            <a:srgbClr val="D4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239713" y="3433763"/>
            <a:ext cx="493713" cy="641350"/>
          </a:xfrm>
          <a:custGeom>
            <a:avLst/>
            <a:gdLst/>
            <a:ahLst/>
            <a:cxnLst/>
            <a:rect l="l" t="t" r="r" b="b"/>
            <a:pathLst>
              <a:path w="311" h="404" extrusionOk="0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3063876" y="4756150"/>
            <a:ext cx="493713" cy="641350"/>
          </a:xfrm>
          <a:custGeom>
            <a:avLst/>
            <a:gdLst/>
            <a:ahLst/>
            <a:cxnLst/>
            <a:rect l="l" t="t" r="r" b="b"/>
            <a:pathLst>
              <a:path w="311" h="404" extrusionOk="0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  <a:close/>
              </a:path>
            </a:pathLst>
          </a:custGeom>
          <a:solidFill>
            <a:srgbClr val="D4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3063876" y="4756150"/>
            <a:ext cx="493713" cy="641350"/>
          </a:xfrm>
          <a:custGeom>
            <a:avLst/>
            <a:gdLst/>
            <a:ahLst/>
            <a:cxnLst/>
            <a:rect l="l" t="t" r="r" b="b"/>
            <a:pathLst>
              <a:path w="311" h="404" extrusionOk="0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885826" y="2976563"/>
            <a:ext cx="1217613" cy="1722438"/>
          </a:xfrm>
          <a:custGeom>
            <a:avLst/>
            <a:gdLst/>
            <a:ahLst/>
            <a:cxnLst/>
            <a:rect l="l" t="t" r="r" b="b"/>
            <a:pathLst>
              <a:path w="767" h="1085" extrusionOk="0">
                <a:moveTo>
                  <a:pt x="767" y="0"/>
                </a:moveTo>
                <a:lnTo>
                  <a:pt x="0" y="582"/>
                </a:lnTo>
                <a:lnTo>
                  <a:pt x="619" y="1085"/>
                </a:lnTo>
                <a:lnTo>
                  <a:pt x="767" y="0"/>
                </a:lnTo>
                <a:close/>
              </a:path>
            </a:pathLst>
          </a:custGeom>
          <a:solidFill>
            <a:srgbClr val="D7F3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885826" y="2976563"/>
            <a:ext cx="1217613" cy="1722438"/>
          </a:xfrm>
          <a:custGeom>
            <a:avLst/>
            <a:gdLst/>
            <a:ahLst/>
            <a:cxnLst/>
            <a:rect l="l" t="t" r="r" b="b"/>
            <a:pathLst>
              <a:path w="767" h="1085" extrusionOk="0">
                <a:moveTo>
                  <a:pt x="767" y="0"/>
                </a:moveTo>
                <a:lnTo>
                  <a:pt x="0" y="582"/>
                </a:lnTo>
                <a:lnTo>
                  <a:pt x="619" y="1085"/>
                </a:lnTo>
                <a:lnTo>
                  <a:pt x="76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6438901" y="3689350"/>
            <a:ext cx="1314450" cy="1174750"/>
          </a:xfrm>
          <a:custGeom>
            <a:avLst/>
            <a:gdLst/>
            <a:ahLst/>
            <a:cxnLst/>
            <a:rect l="l" t="t" r="r" b="b"/>
            <a:pathLst>
              <a:path w="828" h="740" extrusionOk="0">
                <a:moveTo>
                  <a:pt x="713" y="0"/>
                </a:moveTo>
                <a:lnTo>
                  <a:pt x="0" y="358"/>
                </a:lnTo>
                <a:lnTo>
                  <a:pt x="619" y="740"/>
                </a:lnTo>
                <a:lnTo>
                  <a:pt x="617" y="524"/>
                </a:lnTo>
                <a:lnTo>
                  <a:pt x="828" y="483"/>
                </a:lnTo>
                <a:lnTo>
                  <a:pt x="713" y="0"/>
                </a:lnTo>
                <a:close/>
              </a:path>
            </a:pathLst>
          </a:custGeom>
          <a:solidFill>
            <a:srgbClr val="D7F3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6438901" y="3689350"/>
            <a:ext cx="1314450" cy="1174750"/>
          </a:xfrm>
          <a:custGeom>
            <a:avLst/>
            <a:gdLst/>
            <a:ahLst/>
            <a:cxnLst/>
            <a:rect l="l" t="t" r="r" b="b"/>
            <a:pathLst>
              <a:path w="828" h="740" extrusionOk="0">
                <a:moveTo>
                  <a:pt x="713" y="0"/>
                </a:moveTo>
                <a:lnTo>
                  <a:pt x="0" y="358"/>
                </a:lnTo>
                <a:lnTo>
                  <a:pt x="619" y="740"/>
                </a:lnTo>
                <a:lnTo>
                  <a:pt x="617" y="524"/>
                </a:lnTo>
                <a:lnTo>
                  <a:pt x="828" y="483"/>
                </a:lnTo>
                <a:lnTo>
                  <a:pt x="71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7418388" y="4456113"/>
            <a:ext cx="504825" cy="719138"/>
          </a:xfrm>
          <a:custGeom>
            <a:avLst/>
            <a:gdLst/>
            <a:ahLst/>
            <a:cxnLst/>
            <a:rect l="l" t="t" r="r" b="b"/>
            <a:pathLst>
              <a:path w="318" h="453" extrusionOk="0">
                <a:moveTo>
                  <a:pt x="211" y="0"/>
                </a:moveTo>
                <a:lnTo>
                  <a:pt x="0" y="41"/>
                </a:lnTo>
                <a:lnTo>
                  <a:pt x="2" y="257"/>
                </a:lnTo>
                <a:lnTo>
                  <a:pt x="318" y="453"/>
                </a:lnTo>
                <a:lnTo>
                  <a:pt x="211" y="0"/>
                </a:lnTo>
                <a:close/>
              </a:path>
            </a:pathLst>
          </a:custGeom>
          <a:solidFill>
            <a:srgbClr val="A6E2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7418388" y="4456113"/>
            <a:ext cx="504825" cy="719138"/>
          </a:xfrm>
          <a:custGeom>
            <a:avLst/>
            <a:gdLst/>
            <a:ahLst/>
            <a:cxnLst/>
            <a:rect l="l" t="t" r="r" b="b"/>
            <a:pathLst>
              <a:path w="318" h="453" extrusionOk="0">
                <a:moveTo>
                  <a:pt x="211" y="0"/>
                </a:moveTo>
                <a:lnTo>
                  <a:pt x="0" y="41"/>
                </a:lnTo>
                <a:lnTo>
                  <a:pt x="2" y="257"/>
                </a:lnTo>
                <a:lnTo>
                  <a:pt x="318" y="453"/>
                </a:lnTo>
                <a:lnTo>
                  <a:pt x="2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1844358" y="3833813"/>
            <a:ext cx="693738" cy="2455863"/>
          </a:xfrm>
          <a:custGeom>
            <a:avLst/>
            <a:gdLst/>
            <a:ahLst/>
            <a:cxnLst/>
            <a:rect l="l" t="t" r="r" b="b"/>
            <a:pathLst>
              <a:path w="437" h="1547" extrusionOk="0">
                <a:moveTo>
                  <a:pt x="437" y="0"/>
                </a:moveTo>
                <a:lnTo>
                  <a:pt x="0" y="1398"/>
                </a:lnTo>
                <a:lnTo>
                  <a:pt x="192" y="1515"/>
                </a:lnTo>
                <a:lnTo>
                  <a:pt x="301" y="1547"/>
                </a:lnTo>
                <a:lnTo>
                  <a:pt x="396" y="1200"/>
                </a:lnTo>
                <a:lnTo>
                  <a:pt x="437" y="0"/>
                </a:lnTo>
                <a:close/>
              </a:path>
            </a:pathLst>
          </a:custGeom>
          <a:solidFill>
            <a:srgbClr val="73B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836738" y="3833813"/>
            <a:ext cx="693738" cy="2455863"/>
          </a:xfrm>
          <a:custGeom>
            <a:avLst/>
            <a:gdLst/>
            <a:ahLst/>
            <a:cxnLst/>
            <a:rect l="l" t="t" r="r" b="b"/>
            <a:pathLst>
              <a:path w="437" h="1547" extrusionOk="0">
                <a:moveTo>
                  <a:pt x="437" y="0"/>
                </a:moveTo>
                <a:lnTo>
                  <a:pt x="0" y="1398"/>
                </a:lnTo>
                <a:lnTo>
                  <a:pt x="192" y="1515"/>
                </a:lnTo>
                <a:lnTo>
                  <a:pt x="301" y="1547"/>
                </a:lnTo>
                <a:lnTo>
                  <a:pt x="396" y="1200"/>
                </a:lnTo>
                <a:lnTo>
                  <a:pt x="43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2141538" y="6238875"/>
            <a:ext cx="173038" cy="98425"/>
          </a:xfrm>
          <a:custGeom>
            <a:avLst/>
            <a:gdLst/>
            <a:ahLst/>
            <a:cxnLst/>
            <a:rect l="l" t="t" r="r" b="b"/>
            <a:pathLst>
              <a:path w="109" h="62" extrusionOk="0">
                <a:moveTo>
                  <a:pt x="0" y="0"/>
                </a:moveTo>
                <a:lnTo>
                  <a:pt x="100" y="62"/>
                </a:lnTo>
                <a:lnTo>
                  <a:pt x="109" y="32"/>
                </a:lnTo>
                <a:lnTo>
                  <a:pt x="0" y="0"/>
                </a:lnTo>
                <a:close/>
              </a:path>
            </a:pathLst>
          </a:custGeom>
          <a:solidFill>
            <a:srgbClr val="81B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2141538" y="6238875"/>
            <a:ext cx="173038" cy="98425"/>
          </a:xfrm>
          <a:custGeom>
            <a:avLst/>
            <a:gdLst/>
            <a:ahLst/>
            <a:cxnLst/>
            <a:rect l="l" t="t" r="r" b="b"/>
            <a:pathLst>
              <a:path w="109" h="62" extrusionOk="0">
                <a:moveTo>
                  <a:pt x="0" y="0"/>
                </a:moveTo>
                <a:lnTo>
                  <a:pt x="100" y="62"/>
                </a:lnTo>
                <a:lnTo>
                  <a:pt x="109" y="3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387351" y="5225733"/>
            <a:ext cx="1152525" cy="1003300"/>
          </a:xfrm>
          <a:custGeom>
            <a:avLst/>
            <a:gdLst/>
            <a:ahLst/>
            <a:cxnLst/>
            <a:rect l="l" t="t" r="r" b="b"/>
            <a:pathLst>
              <a:path w="726" h="632" extrusionOk="0">
                <a:moveTo>
                  <a:pt x="0" y="0"/>
                </a:moveTo>
                <a:lnTo>
                  <a:pt x="0" y="0"/>
                </a:lnTo>
                <a:lnTo>
                  <a:pt x="538" y="632"/>
                </a:lnTo>
                <a:lnTo>
                  <a:pt x="726" y="471"/>
                </a:lnTo>
                <a:lnTo>
                  <a:pt x="0" y="0"/>
                </a:lnTo>
                <a:close/>
              </a:path>
            </a:pathLst>
          </a:custGeom>
          <a:solidFill>
            <a:srgbClr val="68B6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387351" y="5218113"/>
            <a:ext cx="1152525" cy="1003300"/>
          </a:xfrm>
          <a:custGeom>
            <a:avLst/>
            <a:gdLst/>
            <a:ahLst/>
            <a:cxnLst/>
            <a:rect l="l" t="t" r="r" b="b"/>
            <a:pathLst>
              <a:path w="726" h="632" extrusionOk="0">
                <a:moveTo>
                  <a:pt x="0" y="0"/>
                </a:moveTo>
                <a:lnTo>
                  <a:pt x="0" y="0"/>
                </a:lnTo>
                <a:lnTo>
                  <a:pt x="538" y="632"/>
                </a:lnTo>
                <a:lnTo>
                  <a:pt x="726" y="47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387351" y="5218113"/>
            <a:ext cx="854075" cy="1336675"/>
          </a:xfrm>
          <a:custGeom>
            <a:avLst/>
            <a:gdLst/>
            <a:ahLst/>
            <a:cxnLst/>
            <a:rect l="l" t="t" r="r" b="b"/>
            <a:pathLst>
              <a:path w="538" h="842" extrusionOk="0">
                <a:moveTo>
                  <a:pt x="0" y="0"/>
                </a:moveTo>
                <a:lnTo>
                  <a:pt x="55" y="600"/>
                </a:lnTo>
                <a:lnTo>
                  <a:pt x="256" y="833"/>
                </a:lnTo>
                <a:lnTo>
                  <a:pt x="290" y="842"/>
                </a:lnTo>
                <a:lnTo>
                  <a:pt x="538" y="632"/>
                </a:lnTo>
                <a:lnTo>
                  <a:pt x="0" y="0"/>
                </a:lnTo>
                <a:close/>
              </a:path>
            </a:pathLst>
          </a:custGeom>
          <a:solidFill>
            <a:srgbClr val="81B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387351" y="5218113"/>
            <a:ext cx="854075" cy="1336675"/>
          </a:xfrm>
          <a:custGeom>
            <a:avLst/>
            <a:gdLst/>
            <a:ahLst/>
            <a:cxnLst/>
            <a:rect l="l" t="t" r="r" b="b"/>
            <a:pathLst>
              <a:path w="538" h="842" extrusionOk="0">
                <a:moveTo>
                  <a:pt x="0" y="0"/>
                </a:moveTo>
                <a:lnTo>
                  <a:pt x="55" y="600"/>
                </a:lnTo>
                <a:lnTo>
                  <a:pt x="256" y="833"/>
                </a:lnTo>
                <a:lnTo>
                  <a:pt x="290" y="842"/>
                </a:lnTo>
                <a:lnTo>
                  <a:pt x="538" y="63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793751" y="6540500"/>
            <a:ext cx="53975" cy="34925"/>
          </a:xfrm>
          <a:custGeom>
            <a:avLst/>
            <a:gdLst/>
            <a:ahLst/>
            <a:cxnLst/>
            <a:rect l="l" t="t" r="r" b="b"/>
            <a:pathLst>
              <a:path w="34" h="22" extrusionOk="0">
                <a:moveTo>
                  <a:pt x="0" y="0"/>
                </a:moveTo>
                <a:lnTo>
                  <a:pt x="19" y="22"/>
                </a:lnTo>
                <a:lnTo>
                  <a:pt x="34" y="9"/>
                </a:lnTo>
                <a:lnTo>
                  <a:pt x="0" y="0"/>
                </a:lnTo>
                <a:close/>
              </a:path>
            </a:pathLst>
          </a:custGeom>
          <a:solidFill>
            <a:srgbClr val="59B3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793751" y="6540500"/>
            <a:ext cx="53975" cy="34925"/>
          </a:xfrm>
          <a:custGeom>
            <a:avLst/>
            <a:gdLst/>
            <a:ahLst/>
            <a:cxnLst/>
            <a:rect l="l" t="t" r="r" b="b"/>
            <a:pathLst>
              <a:path w="34" h="22" extrusionOk="0">
                <a:moveTo>
                  <a:pt x="0" y="0"/>
                </a:moveTo>
                <a:lnTo>
                  <a:pt x="19" y="22"/>
                </a:lnTo>
                <a:lnTo>
                  <a:pt x="34" y="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2465388" y="3841433"/>
            <a:ext cx="742950" cy="2436813"/>
          </a:xfrm>
          <a:custGeom>
            <a:avLst/>
            <a:gdLst/>
            <a:ahLst/>
            <a:cxnLst/>
            <a:rect l="l" t="t" r="r" b="b"/>
            <a:pathLst>
              <a:path w="468" h="1535" extrusionOk="0">
                <a:moveTo>
                  <a:pt x="41" y="0"/>
                </a:moveTo>
                <a:lnTo>
                  <a:pt x="41" y="0"/>
                </a:lnTo>
                <a:lnTo>
                  <a:pt x="0" y="1200"/>
                </a:lnTo>
                <a:lnTo>
                  <a:pt x="52" y="1014"/>
                </a:lnTo>
                <a:lnTo>
                  <a:pt x="11" y="1535"/>
                </a:lnTo>
                <a:lnTo>
                  <a:pt x="52" y="1014"/>
                </a:lnTo>
                <a:lnTo>
                  <a:pt x="262" y="1411"/>
                </a:lnTo>
                <a:lnTo>
                  <a:pt x="312" y="1385"/>
                </a:lnTo>
                <a:lnTo>
                  <a:pt x="316" y="1494"/>
                </a:lnTo>
                <a:lnTo>
                  <a:pt x="312" y="1385"/>
                </a:lnTo>
                <a:lnTo>
                  <a:pt x="468" y="1336"/>
                </a:lnTo>
                <a:lnTo>
                  <a:pt x="41" y="0"/>
                </a:lnTo>
                <a:close/>
              </a:path>
            </a:pathLst>
          </a:custGeom>
          <a:solidFill>
            <a:srgbClr val="8AC1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2465388" y="3833813"/>
            <a:ext cx="742950" cy="2436813"/>
          </a:xfrm>
          <a:custGeom>
            <a:avLst/>
            <a:gdLst/>
            <a:ahLst/>
            <a:cxnLst/>
            <a:rect l="l" t="t" r="r" b="b"/>
            <a:pathLst>
              <a:path w="468" h="1535" extrusionOk="0">
                <a:moveTo>
                  <a:pt x="41" y="0"/>
                </a:moveTo>
                <a:lnTo>
                  <a:pt x="41" y="0"/>
                </a:lnTo>
                <a:lnTo>
                  <a:pt x="0" y="1200"/>
                </a:lnTo>
                <a:lnTo>
                  <a:pt x="52" y="1014"/>
                </a:lnTo>
                <a:lnTo>
                  <a:pt x="11" y="1535"/>
                </a:lnTo>
                <a:lnTo>
                  <a:pt x="52" y="1014"/>
                </a:lnTo>
                <a:lnTo>
                  <a:pt x="262" y="1411"/>
                </a:lnTo>
                <a:lnTo>
                  <a:pt x="312" y="1385"/>
                </a:lnTo>
                <a:lnTo>
                  <a:pt x="316" y="1494"/>
                </a:lnTo>
                <a:lnTo>
                  <a:pt x="312" y="1385"/>
                </a:lnTo>
                <a:lnTo>
                  <a:pt x="468" y="1336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3579813" y="5195888"/>
            <a:ext cx="1095375" cy="906463"/>
          </a:xfrm>
          <a:custGeom>
            <a:avLst/>
            <a:gdLst/>
            <a:ahLst/>
            <a:cxnLst/>
            <a:rect l="l" t="t" r="r" b="b"/>
            <a:pathLst>
              <a:path w="690" h="571" extrusionOk="0">
                <a:moveTo>
                  <a:pt x="690" y="0"/>
                </a:moveTo>
                <a:lnTo>
                  <a:pt x="0" y="458"/>
                </a:lnTo>
                <a:lnTo>
                  <a:pt x="215" y="571"/>
                </a:lnTo>
                <a:lnTo>
                  <a:pt x="690" y="0"/>
                </a:lnTo>
                <a:close/>
              </a:path>
            </a:pathLst>
          </a:custGeom>
          <a:solidFill>
            <a:srgbClr val="78B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3579813" y="5195888"/>
            <a:ext cx="1095375" cy="906463"/>
          </a:xfrm>
          <a:custGeom>
            <a:avLst/>
            <a:gdLst/>
            <a:ahLst/>
            <a:cxnLst/>
            <a:rect l="l" t="t" r="r" b="b"/>
            <a:pathLst>
              <a:path w="690" h="571" extrusionOk="0">
                <a:moveTo>
                  <a:pt x="690" y="0"/>
                </a:moveTo>
                <a:lnTo>
                  <a:pt x="0" y="458"/>
                </a:lnTo>
                <a:lnTo>
                  <a:pt x="215" y="571"/>
                </a:lnTo>
                <a:lnTo>
                  <a:pt x="6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3921126" y="5195888"/>
            <a:ext cx="754063" cy="965200"/>
          </a:xfrm>
          <a:custGeom>
            <a:avLst/>
            <a:gdLst/>
            <a:ahLst/>
            <a:cxnLst/>
            <a:rect l="l" t="t" r="r" b="b"/>
            <a:pathLst>
              <a:path w="475" h="608" extrusionOk="0">
                <a:moveTo>
                  <a:pt x="475" y="0"/>
                </a:moveTo>
                <a:lnTo>
                  <a:pt x="0" y="571"/>
                </a:lnTo>
                <a:lnTo>
                  <a:pt x="72" y="608"/>
                </a:lnTo>
                <a:lnTo>
                  <a:pt x="387" y="376"/>
                </a:lnTo>
                <a:lnTo>
                  <a:pt x="439" y="461"/>
                </a:lnTo>
                <a:lnTo>
                  <a:pt x="387" y="376"/>
                </a:lnTo>
                <a:lnTo>
                  <a:pt x="443" y="402"/>
                </a:lnTo>
                <a:lnTo>
                  <a:pt x="475" y="0"/>
                </a:lnTo>
                <a:close/>
              </a:path>
            </a:pathLst>
          </a:custGeom>
          <a:solidFill>
            <a:srgbClr val="75B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3921126" y="5195888"/>
            <a:ext cx="754063" cy="965200"/>
          </a:xfrm>
          <a:custGeom>
            <a:avLst/>
            <a:gdLst/>
            <a:ahLst/>
            <a:cxnLst/>
            <a:rect l="l" t="t" r="r" b="b"/>
            <a:pathLst>
              <a:path w="475" h="608" extrusionOk="0">
                <a:moveTo>
                  <a:pt x="475" y="0"/>
                </a:moveTo>
                <a:lnTo>
                  <a:pt x="0" y="571"/>
                </a:lnTo>
                <a:lnTo>
                  <a:pt x="72" y="608"/>
                </a:lnTo>
                <a:lnTo>
                  <a:pt x="387" y="376"/>
                </a:lnTo>
                <a:lnTo>
                  <a:pt x="439" y="461"/>
                </a:lnTo>
                <a:lnTo>
                  <a:pt x="387" y="376"/>
                </a:lnTo>
                <a:lnTo>
                  <a:pt x="443" y="402"/>
                </a:lnTo>
                <a:lnTo>
                  <a:pt x="4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1604963" y="5911850"/>
            <a:ext cx="231775" cy="473075"/>
          </a:xfrm>
          <a:custGeom>
            <a:avLst/>
            <a:gdLst/>
            <a:ahLst/>
            <a:cxnLst/>
            <a:rect l="l" t="t" r="r" b="b"/>
            <a:pathLst>
              <a:path w="146" h="298" extrusionOk="0">
                <a:moveTo>
                  <a:pt x="0" y="0"/>
                </a:moveTo>
                <a:lnTo>
                  <a:pt x="28" y="79"/>
                </a:lnTo>
                <a:lnTo>
                  <a:pt x="129" y="145"/>
                </a:lnTo>
                <a:lnTo>
                  <a:pt x="106" y="298"/>
                </a:lnTo>
                <a:lnTo>
                  <a:pt x="129" y="145"/>
                </a:lnTo>
                <a:lnTo>
                  <a:pt x="146" y="89"/>
                </a:lnTo>
                <a:lnTo>
                  <a:pt x="0" y="0"/>
                </a:lnTo>
                <a:close/>
              </a:path>
            </a:pathLst>
          </a:custGeom>
          <a:solidFill>
            <a:srgbClr val="68B6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1604963" y="5911850"/>
            <a:ext cx="231775" cy="473075"/>
          </a:xfrm>
          <a:custGeom>
            <a:avLst/>
            <a:gdLst/>
            <a:ahLst/>
            <a:cxnLst/>
            <a:rect l="l" t="t" r="r" b="b"/>
            <a:pathLst>
              <a:path w="146" h="298" extrusionOk="0">
                <a:moveTo>
                  <a:pt x="0" y="0"/>
                </a:moveTo>
                <a:lnTo>
                  <a:pt x="28" y="79"/>
                </a:lnTo>
                <a:lnTo>
                  <a:pt x="129" y="145"/>
                </a:lnTo>
                <a:lnTo>
                  <a:pt x="106" y="298"/>
                </a:lnTo>
                <a:lnTo>
                  <a:pt x="129" y="145"/>
                </a:lnTo>
                <a:lnTo>
                  <a:pt x="146" y="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1809751" y="6053138"/>
            <a:ext cx="331788" cy="185738"/>
          </a:xfrm>
          <a:custGeom>
            <a:avLst/>
            <a:gdLst/>
            <a:ahLst/>
            <a:cxnLst/>
            <a:rect l="l" t="t" r="r" b="b"/>
            <a:pathLst>
              <a:path w="209" h="117" extrusionOk="0">
                <a:moveTo>
                  <a:pt x="17" y="0"/>
                </a:moveTo>
                <a:lnTo>
                  <a:pt x="0" y="56"/>
                </a:lnTo>
                <a:lnTo>
                  <a:pt x="209" y="117"/>
                </a:lnTo>
                <a:lnTo>
                  <a:pt x="17" y="0"/>
                </a:lnTo>
                <a:close/>
              </a:path>
            </a:pathLst>
          </a:custGeom>
          <a:solidFill>
            <a:srgbClr val="4489B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809751" y="6053138"/>
            <a:ext cx="331788" cy="185738"/>
          </a:xfrm>
          <a:custGeom>
            <a:avLst/>
            <a:gdLst/>
            <a:ahLst/>
            <a:cxnLst/>
            <a:rect l="l" t="t" r="r" b="b"/>
            <a:pathLst>
              <a:path w="209" h="117" extrusionOk="0">
                <a:moveTo>
                  <a:pt x="17" y="0"/>
                </a:moveTo>
                <a:lnTo>
                  <a:pt x="0" y="56"/>
                </a:lnTo>
                <a:lnTo>
                  <a:pt x="209" y="117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1773238" y="6142038"/>
            <a:ext cx="527050" cy="468313"/>
          </a:xfrm>
          <a:custGeom>
            <a:avLst/>
            <a:gdLst/>
            <a:ahLst/>
            <a:cxnLst/>
            <a:rect l="l" t="t" r="r" b="b"/>
            <a:pathLst>
              <a:path w="332" h="295" extrusionOk="0">
                <a:moveTo>
                  <a:pt x="23" y="0"/>
                </a:moveTo>
                <a:lnTo>
                  <a:pt x="0" y="153"/>
                </a:lnTo>
                <a:lnTo>
                  <a:pt x="50" y="295"/>
                </a:lnTo>
                <a:lnTo>
                  <a:pt x="282" y="203"/>
                </a:lnTo>
                <a:lnTo>
                  <a:pt x="283" y="204"/>
                </a:lnTo>
                <a:lnTo>
                  <a:pt x="301" y="193"/>
                </a:lnTo>
                <a:lnTo>
                  <a:pt x="320" y="168"/>
                </a:lnTo>
                <a:lnTo>
                  <a:pt x="332" y="123"/>
                </a:lnTo>
                <a:lnTo>
                  <a:pt x="232" y="61"/>
                </a:lnTo>
                <a:lnTo>
                  <a:pt x="23" y="0"/>
                </a:lnTo>
                <a:close/>
              </a:path>
            </a:pathLst>
          </a:custGeom>
          <a:solidFill>
            <a:srgbClr val="478C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1773238" y="6142038"/>
            <a:ext cx="527050" cy="468313"/>
          </a:xfrm>
          <a:custGeom>
            <a:avLst/>
            <a:gdLst/>
            <a:ahLst/>
            <a:cxnLst/>
            <a:rect l="l" t="t" r="r" b="b"/>
            <a:pathLst>
              <a:path w="332" h="295" extrusionOk="0">
                <a:moveTo>
                  <a:pt x="23" y="0"/>
                </a:moveTo>
                <a:lnTo>
                  <a:pt x="0" y="153"/>
                </a:lnTo>
                <a:lnTo>
                  <a:pt x="50" y="295"/>
                </a:lnTo>
                <a:lnTo>
                  <a:pt x="282" y="203"/>
                </a:lnTo>
                <a:lnTo>
                  <a:pt x="283" y="204"/>
                </a:lnTo>
                <a:lnTo>
                  <a:pt x="301" y="193"/>
                </a:lnTo>
                <a:lnTo>
                  <a:pt x="320" y="168"/>
                </a:lnTo>
                <a:lnTo>
                  <a:pt x="332" y="123"/>
                </a:lnTo>
                <a:lnTo>
                  <a:pt x="232" y="61"/>
                </a:lnTo>
                <a:lnTo>
                  <a:pt x="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1649413" y="6037263"/>
            <a:ext cx="160338" cy="347663"/>
          </a:xfrm>
          <a:custGeom>
            <a:avLst/>
            <a:gdLst/>
            <a:ahLst/>
            <a:cxnLst/>
            <a:rect l="l" t="t" r="r" b="b"/>
            <a:pathLst>
              <a:path w="101" h="219" extrusionOk="0">
                <a:moveTo>
                  <a:pt x="0" y="0"/>
                </a:moveTo>
                <a:lnTo>
                  <a:pt x="78" y="219"/>
                </a:lnTo>
                <a:lnTo>
                  <a:pt x="101" y="66"/>
                </a:lnTo>
                <a:lnTo>
                  <a:pt x="0" y="0"/>
                </a:lnTo>
                <a:close/>
              </a:path>
            </a:pathLst>
          </a:custGeom>
          <a:solidFill>
            <a:srgbClr val="4187A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1649413" y="6037263"/>
            <a:ext cx="160338" cy="347663"/>
          </a:xfrm>
          <a:custGeom>
            <a:avLst/>
            <a:gdLst/>
            <a:ahLst/>
            <a:cxnLst/>
            <a:rect l="l" t="t" r="r" b="b"/>
            <a:pathLst>
              <a:path w="101" h="219" extrusionOk="0">
                <a:moveTo>
                  <a:pt x="0" y="0"/>
                </a:moveTo>
                <a:lnTo>
                  <a:pt x="78" y="219"/>
                </a:lnTo>
                <a:lnTo>
                  <a:pt x="101" y="6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2222501" y="6448425"/>
            <a:ext cx="28575" cy="26988"/>
          </a:xfrm>
          <a:custGeom>
            <a:avLst/>
            <a:gdLst/>
            <a:ahLst/>
            <a:cxnLst/>
            <a:rect l="l" t="t" r="r" b="b"/>
            <a:pathLst>
              <a:path w="18" h="17" extrusionOk="0">
                <a:moveTo>
                  <a:pt x="18" y="0"/>
                </a:moveTo>
                <a:lnTo>
                  <a:pt x="0" y="11"/>
                </a:lnTo>
                <a:lnTo>
                  <a:pt x="6" y="17"/>
                </a:lnTo>
                <a:lnTo>
                  <a:pt x="18" y="0"/>
                </a:lnTo>
                <a:close/>
              </a:path>
            </a:pathLst>
          </a:custGeom>
          <a:solidFill>
            <a:srgbClr val="4187A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222501" y="6448425"/>
            <a:ext cx="28575" cy="26988"/>
          </a:xfrm>
          <a:custGeom>
            <a:avLst/>
            <a:gdLst/>
            <a:ahLst/>
            <a:cxnLst/>
            <a:rect l="l" t="t" r="r" b="b"/>
            <a:pathLst>
              <a:path w="18" h="17" extrusionOk="0">
                <a:moveTo>
                  <a:pt x="18" y="0"/>
                </a:moveTo>
                <a:lnTo>
                  <a:pt x="0" y="11"/>
                </a:lnTo>
                <a:lnTo>
                  <a:pt x="6" y="17"/>
                </a:lnTo>
                <a:lnTo>
                  <a:pt x="1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881313" y="6032500"/>
            <a:ext cx="85725" cy="176213"/>
          </a:xfrm>
          <a:custGeom>
            <a:avLst/>
            <a:gdLst/>
            <a:ahLst/>
            <a:cxnLst/>
            <a:rect l="l" t="t" r="r" b="b"/>
            <a:pathLst>
              <a:path w="54" h="111" extrusionOk="0">
                <a:moveTo>
                  <a:pt x="50" y="0"/>
                </a:moveTo>
                <a:lnTo>
                  <a:pt x="0" y="26"/>
                </a:lnTo>
                <a:lnTo>
                  <a:pt x="44" y="111"/>
                </a:lnTo>
                <a:lnTo>
                  <a:pt x="54" y="109"/>
                </a:lnTo>
                <a:lnTo>
                  <a:pt x="50" y="0"/>
                </a:lnTo>
                <a:close/>
              </a:path>
            </a:pathLst>
          </a:custGeom>
          <a:solidFill>
            <a:srgbClr val="5D99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881313" y="6032500"/>
            <a:ext cx="85725" cy="176213"/>
          </a:xfrm>
          <a:custGeom>
            <a:avLst/>
            <a:gdLst/>
            <a:ahLst/>
            <a:cxnLst/>
            <a:rect l="l" t="t" r="r" b="b"/>
            <a:pathLst>
              <a:path w="54" h="111" extrusionOk="0">
                <a:moveTo>
                  <a:pt x="50" y="0"/>
                </a:moveTo>
                <a:lnTo>
                  <a:pt x="0" y="26"/>
                </a:lnTo>
                <a:lnTo>
                  <a:pt x="44" y="111"/>
                </a:lnTo>
                <a:lnTo>
                  <a:pt x="54" y="109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2951163" y="6205538"/>
            <a:ext cx="15875" cy="33338"/>
          </a:xfrm>
          <a:custGeom>
            <a:avLst/>
            <a:gdLst/>
            <a:ahLst/>
            <a:cxnLst/>
            <a:rect l="l" t="t" r="r" b="b"/>
            <a:pathLst>
              <a:path w="10" h="21" extrusionOk="0">
                <a:moveTo>
                  <a:pt x="10" y="0"/>
                </a:moveTo>
                <a:lnTo>
                  <a:pt x="0" y="2"/>
                </a:lnTo>
                <a:lnTo>
                  <a:pt x="10" y="21"/>
                </a:lnTo>
                <a:lnTo>
                  <a:pt x="10" y="0"/>
                </a:lnTo>
                <a:close/>
              </a:path>
            </a:pathLst>
          </a:custGeom>
          <a:solidFill>
            <a:srgbClr val="4D91B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2951163" y="6205538"/>
            <a:ext cx="15875" cy="33338"/>
          </a:xfrm>
          <a:custGeom>
            <a:avLst/>
            <a:gdLst/>
            <a:ahLst/>
            <a:cxnLst/>
            <a:rect l="l" t="t" r="r" b="b"/>
            <a:pathLst>
              <a:path w="10" h="21" extrusionOk="0">
                <a:moveTo>
                  <a:pt x="10" y="0"/>
                </a:moveTo>
                <a:lnTo>
                  <a:pt x="0" y="2"/>
                </a:lnTo>
                <a:lnTo>
                  <a:pt x="10" y="21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2251076" y="6408738"/>
            <a:ext cx="30163" cy="39688"/>
          </a:xfrm>
          <a:custGeom>
            <a:avLst/>
            <a:gdLst/>
            <a:ahLst/>
            <a:cxnLst/>
            <a:rect l="l" t="t" r="r" b="b"/>
            <a:pathLst>
              <a:path w="19" h="25" extrusionOk="0">
                <a:moveTo>
                  <a:pt x="19" y="0"/>
                </a:moveTo>
                <a:lnTo>
                  <a:pt x="0" y="25"/>
                </a:lnTo>
                <a:lnTo>
                  <a:pt x="14" y="17"/>
                </a:lnTo>
                <a:lnTo>
                  <a:pt x="19" y="0"/>
                </a:lnTo>
                <a:close/>
              </a:path>
            </a:pathLst>
          </a:custGeom>
          <a:solidFill>
            <a:srgbClr val="4D8FB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2251076" y="6408738"/>
            <a:ext cx="30163" cy="39688"/>
          </a:xfrm>
          <a:custGeom>
            <a:avLst/>
            <a:gdLst/>
            <a:ahLst/>
            <a:cxnLst/>
            <a:rect l="l" t="t" r="r" b="b"/>
            <a:pathLst>
              <a:path w="19" h="25" extrusionOk="0">
                <a:moveTo>
                  <a:pt x="19" y="0"/>
                </a:moveTo>
                <a:lnTo>
                  <a:pt x="0" y="25"/>
                </a:lnTo>
                <a:lnTo>
                  <a:pt x="14" y="17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2232026" y="6435725"/>
            <a:ext cx="41275" cy="63500"/>
          </a:xfrm>
          <a:custGeom>
            <a:avLst/>
            <a:gdLst/>
            <a:ahLst/>
            <a:cxnLst/>
            <a:rect l="l" t="t" r="r" b="b"/>
            <a:pathLst>
              <a:path w="26" h="40" extrusionOk="0">
                <a:moveTo>
                  <a:pt x="26" y="0"/>
                </a:moveTo>
                <a:lnTo>
                  <a:pt x="12" y="8"/>
                </a:lnTo>
                <a:lnTo>
                  <a:pt x="0" y="25"/>
                </a:lnTo>
                <a:lnTo>
                  <a:pt x="15" y="40"/>
                </a:lnTo>
                <a:lnTo>
                  <a:pt x="26" y="0"/>
                </a:lnTo>
                <a:close/>
              </a:path>
            </a:pathLst>
          </a:custGeom>
          <a:solidFill>
            <a:srgbClr val="458A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2232026" y="6435725"/>
            <a:ext cx="41275" cy="63500"/>
          </a:xfrm>
          <a:custGeom>
            <a:avLst/>
            <a:gdLst/>
            <a:ahLst/>
            <a:cxnLst/>
            <a:rect l="l" t="t" r="r" b="b"/>
            <a:pathLst>
              <a:path w="26" h="40" extrusionOk="0">
                <a:moveTo>
                  <a:pt x="26" y="0"/>
                </a:moveTo>
                <a:lnTo>
                  <a:pt x="12" y="8"/>
                </a:lnTo>
                <a:lnTo>
                  <a:pt x="0" y="25"/>
                </a:lnTo>
                <a:lnTo>
                  <a:pt x="15" y="40"/>
                </a:lnTo>
                <a:lnTo>
                  <a:pt x="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3208338" y="5870575"/>
            <a:ext cx="268288" cy="330200"/>
          </a:xfrm>
          <a:custGeom>
            <a:avLst/>
            <a:gdLst/>
            <a:ahLst/>
            <a:cxnLst/>
            <a:rect l="l" t="t" r="r" b="b"/>
            <a:pathLst>
              <a:path w="169" h="208" extrusionOk="0">
                <a:moveTo>
                  <a:pt x="169" y="0"/>
                </a:moveTo>
                <a:lnTo>
                  <a:pt x="0" y="53"/>
                </a:lnTo>
                <a:lnTo>
                  <a:pt x="36" y="166"/>
                </a:lnTo>
                <a:lnTo>
                  <a:pt x="43" y="208"/>
                </a:lnTo>
                <a:lnTo>
                  <a:pt x="36" y="166"/>
                </a:lnTo>
                <a:lnTo>
                  <a:pt x="91" y="129"/>
                </a:lnTo>
                <a:lnTo>
                  <a:pt x="169" y="0"/>
                </a:lnTo>
                <a:close/>
              </a:path>
            </a:pathLst>
          </a:custGeom>
          <a:solidFill>
            <a:srgbClr val="8CC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3208338" y="5870575"/>
            <a:ext cx="268288" cy="330200"/>
          </a:xfrm>
          <a:custGeom>
            <a:avLst/>
            <a:gdLst/>
            <a:ahLst/>
            <a:cxnLst/>
            <a:rect l="l" t="t" r="r" b="b"/>
            <a:pathLst>
              <a:path w="169" h="208" extrusionOk="0">
                <a:moveTo>
                  <a:pt x="169" y="0"/>
                </a:moveTo>
                <a:lnTo>
                  <a:pt x="0" y="53"/>
                </a:lnTo>
                <a:lnTo>
                  <a:pt x="36" y="166"/>
                </a:lnTo>
                <a:lnTo>
                  <a:pt x="43" y="208"/>
                </a:lnTo>
                <a:lnTo>
                  <a:pt x="36" y="166"/>
                </a:lnTo>
                <a:lnTo>
                  <a:pt x="91" y="129"/>
                </a:lnTo>
                <a:lnTo>
                  <a:pt x="16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2960688" y="5954713"/>
            <a:ext cx="304800" cy="250825"/>
          </a:xfrm>
          <a:custGeom>
            <a:avLst/>
            <a:gdLst/>
            <a:ahLst/>
            <a:cxnLst/>
            <a:rect l="l" t="t" r="r" b="b"/>
            <a:pathLst>
              <a:path w="192" h="158" extrusionOk="0">
                <a:moveTo>
                  <a:pt x="156" y="0"/>
                </a:moveTo>
                <a:lnTo>
                  <a:pt x="0" y="49"/>
                </a:lnTo>
                <a:lnTo>
                  <a:pt x="4" y="158"/>
                </a:lnTo>
                <a:lnTo>
                  <a:pt x="192" y="113"/>
                </a:lnTo>
                <a:lnTo>
                  <a:pt x="156" y="0"/>
                </a:lnTo>
                <a:close/>
              </a:path>
            </a:pathLst>
          </a:custGeom>
          <a:solidFill>
            <a:srgbClr val="5996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2960688" y="5954713"/>
            <a:ext cx="304800" cy="250825"/>
          </a:xfrm>
          <a:custGeom>
            <a:avLst/>
            <a:gdLst/>
            <a:ahLst/>
            <a:cxnLst/>
            <a:rect l="l" t="t" r="r" b="b"/>
            <a:pathLst>
              <a:path w="192" h="158" extrusionOk="0">
                <a:moveTo>
                  <a:pt x="156" y="0"/>
                </a:moveTo>
                <a:lnTo>
                  <a:pt x="0" y="49"/>
                </a:lnTo>
                <a:lnTo>
                  <a:pt x="4" y="158"/>
                </a:lnTo>
                <a:lnTo>
                  <a:pt x="192" y="113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2967038" y="6134100"/>
            <a:ext cx="309563" cy="346075"/>
          </a:xfrm>
          <a:custGeom>
            <a:avLst/>
            <a:gdLst/>
            <a:ahLst/>
            <a:cxnLst/>
            <a:rect l="l" t="t" r="r" b="b"/>
            <a:pathLst>
              <a:path w="195" h="218" extrusionOk="0">
                <a:moveTo>
                  <a:pt x="188" y="0"/>
                </a:moveTo>
                <a:lnTo>
                  <a:pt x="188" y="0"/>
                </a:lnTo>
                <a:lnTo>
                  <a:pt x="0" y="45"/>
                </a:lnTo>
                <a:lnTo>
                  <a:pt x="0" y="66"/>
                </a:lnTo>
                <a:lnTo>
                  <a:pt x="81" y="218"/>
                </a:lnTo>
                <a:lnTo>
                  <a:pt x="94" y="207"/>
                </a:lnTo>
                <a:lnTo>
                  <a:pt x="195" y="42"/>
                </a:lnTo>
                <a:lnTo>
                  <a:pt x="188" y="0"/>
                </a:lnTo>
                <a:close/>
              </a:path>
            </a:pathLst>
          </a:custGeom>
          <a:solidFill>
            <a:srgbClr val="4A8E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2967038" y="6134100"/>
            <a:ext cx="309563" cy="346075"/>
          </a:xfrm>
          <a:custGeom>
            <a:avLst/>
            <a:gdLst/>
            <a:ahLst/>
            <a:cxnLst/>
            <a:rect l="l" t="t" r="r" b="b"/>
            <a:pathLst>
              <a:path w="195" h="218" extrusionOk="0">
                <a:moveTo>
                  <a:pt x="188" y="0"/>
                </a:moveTo>
                <a:lnTo>
                  <a:pt x="188" y="0"/>
                </a:lnTo>
                <a:lnTo>
                  <a:pt x="0" y="45"/>
                </a:lnTo>
                <a:lnTo>
                  <a:pt x="0" y="66"/>
                </a:lnTo>
                <a:lnTo>
                  <a:pt x="81" y="218"/>
                </a:lnTo>
                <a:lnTo>
                  <a:pt x="94" y="207"/>
                </a:lnTo>
                <a:lnTo>
                  <a:pt x="195" y="42"/>
                </a:lnTo>
                <a:lnTo>
                  <a:pt x="18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3265488" y="6075363"/>
            <a:ext cx="87313" cy="125413"/>
          </a:xfrm>
          <a:custGeom>
            <a:avLst/>
            <a:gdLst/>
            <a:ahLst/>
            <a:cxnLst/>
            <a:rect l="l" t="t" r="r" b="b"/>
            <a:pathLst>
              <a:path w="55" h="79" extrusionOk="0">
                <a:moveTo>
                  <a:pt x="55" y="0"/>
                </a:moveTo>
                <a:lnTo>
                  <a:pt x="0" y="37"/>
                </a:lnTo>
                <a:lnTo>
                  <a:pt x="7" y="79"/>
                </a:lnTo>
                <a:lnTo>
                  <a:pt x="55" y="0"/>
                </a:lnTo>
                <a:close/>
              </a:path>
            </a:pathLst>
          </a:custGeom>
          <a:solidFill>
            <a:srgbClr val="5191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3265488" y="6075363"/>
            <a:ext cx="87313" cy="125413"/>
          </a:xfrm>
          <a:custGeom>
            <a:avLst/>
            <a:gdLst/>
            <a:ahLst/>
            <a:cxnLst/>
            <a:rect l="l" t="t" r="r" b="b"/>
            <a:pathLst>
              <a:path w="55" h="79" extrusionOk="0">
                <a:moveTo>
                  <a:pt x="55" y="0"/>
                </a:moveTo>
                <a:lnTo>
                  <a:pt x="0" y="37"/>
                </a:lnTo>
                <a:lnTo>
                  <a:pt x="7" y="79"/>
                </a:lnTo>
                <a:lnTo>
                  <a:pt x="5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3476626" y="5870575"/>
            <a:ext cx="103188" cy="88900"/>
          </a:xfrm>
          <a:custGeom>
            <a:avLst/>
            <a:gdLst/>
            <a:ahLst/>
            <a:cxnLst/>
            <a:rect l="l" t="t" r="r" b="b"/>
            <a:pathLst>
              <a:path w="65" h="56" extrusionOk="0">
                <a:moveTo>
                  <a:pt x="0" y="0"/>
                </a:moveTo>
                <a:lnTo>
                  <a:pt x="31" y="56"/>
                </a:lnTo>
                <a:lnTo>
                  <a:pt x="65" y="33"/>
                </a:lnTo>
                <a:lnTo>
                  <a:pt x="0" y="0"/>
                </a:lnTo>
                <a:close/>
              </a:path>
            </a:pathLst>
          </a:custGeom>
          <a:solidFill>
            <a:srgbClr val="75B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3476626" y="5870575"/>
            <a:ext cx="103188" cy="88900"/>
          </a:xfrm>
          <a:custGeom>
            <a:avLst/>
            <a:gdLst/>
            <a:ahLst/>
            <a:cxnLst/>
            <a:rect l="l" t="t" r="r" b="b"/>
            <a:pathLst>
              <a:path w="65" h="56" extrusionOk="0">
                <a:moveTo>
                  <a:pt x="0" y="0"/>
                </a:moveTo>
                <a:lnTo>
                  <a:pt x="31" y="56"/>
                </a:lnTo>
                <a:lnTo>
                  <a:pt x="65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3525838" y="5922963"/>
            <a:ext cx="395288" cy="365125"/>
          </a:xfrm>
          <a:custGeom>
            <a:avLst/>
            <a:gdLst/>
            <a:ahLst/>
            <a:cxnLst/>
            <a:rect l="l" t="t" r="r" b="b"/>
            <a:pathLst>
              <a:path w="249" h="230" extrusionOk="0">
                <a:moveTo>
                  <a:pt x="34" y="0"/>
                </a:moveTo>
                <a:lnTo>
                  <a:pt x="0" y="23"/>
                </a:lnTo>
                <a:lnTo>
                  <a:pt x="117" y="230"/>
                </a:lnTo>
                <a:lnTo>
                  <a:pt x="157" y="224"/>
                </a:lnTo>
                <a:lnTo>
                  <a:pt x="249" y="113"/>
                </a:lnTo>
                <a:lnTo>
                  <a:pt x="34" y="0"/>
                </a:lnTo>
                <a:close/>
              </a:path>
            </a:pathLst>
          </a:custGeom>
          <a:solidFill>
            <a:srgbClr val="498CB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3525838" y="5922963"/>
            <a:ext cx="395288" cy="365125"/>
          </a:xfrm>
          <a:custGeom>
            <a:avLst/>
            <a:gdLst/>
            <a:ahLst/>
            <a:cxnLst/>
            <a:rect l="l" t="t" r="r" b="b"/>
            <a:pathLst>
              <a:path w="249" h="230" extrusionOk="0">
                <a:moveTo>
                  <a:pt x="34" y="0"/>
                </a:moveTo>
                <a:lnTo>
                  <a:pt x="0" y="23"/>
                </a:lnTo>
                <a:lnTo>
                  <a:pt x="117" y="230"/>
                </a:lnTo>
                <a:lnTo>
                  <a:pt x="157" y="224"/>
                </a:lnTo>
                <a:lnTo>
                  <a:pt x="249" y="113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3775076" y="6102350"/>
            <a:ext cx="300038" cy="474663"/>
          </a:xfrm>
          <a:custGeom>
            <a:avLst/>
            <a:gdLst/>
            <a:ahLst/>
            <a:cxnLst/>
            <a:rect l="l" t="t" r="r" b="b"/>
            <a:pathLst>
              <a:path w="189" h="299" extrusionOk="0">
                <a:moveTo>
                  <a:pt x="92" y="0"/>
                </a:moveTo>
                <a:lnTo>
                  <a:pt x="0" y="111"/>
                </a:lnTo>
                <a:lnTo>
                  <a:pt x="82" y="98"/>
                </a:lnTo>
                <a:lnTo>
                  <a:pt x="189" y="299"/>
                </a:lnTo>
                <a:lnTo>
                  <a:pt x="82" y="98"/>
                </a:lnTo>
                <a:lnTo>
                  <a:pt x="164" y="37"/>
                </a:lnTo>
                <a:lnTo>
                  <a:pt x="92" y="0"/>
                </a:lnTo>
                <a:close/>
              </a:path>
            </a:pathLst>
          </a:custGeom>
          <a:solidFill>
            <a:srgbClr val="498C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3775076" y="6102350"/>
            <a:ext cx="300038" cy="474663"/>
          </a:xfrm>
          <a:custGeom>
            <a:avLst/>
            <a:gdLst/>
            <a:ahLst/>
            <a:cxnLst/>
            <a:rect l="l" t="t" r="r" b="b"/>
            <a:pathLst>
              <a:path w="189" h="299" extrusionOk="0">
                <a:moveTo>
                  <a:pt x="92" y="0"/>
                </a:moveTo>
                <a:lnTo>
                  <a:pt x="0" y="111"/>
                </a:lnTo>
                <a:lnTo>
                  <a:pt x="82" y="98"/>
                </a:lnTo>
                <a:lnTo>
                  <a:pt x="189" y="299"/>
                </a:lnTo>
                <a:lnTo>
                  <a:pt x="82" y="98"/>
                </a:lnTo>
                <a:lnTo>
                  <a:pt x="164" y="37"/>
                </a:lnTo>
                <a:lnTo>
                  <a:pt x="9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3352801" y="5870575"/>
            <a:ext cx="173038" cy="204788"/>
          </a:xfrm>
          <a:custGeom>
            <a:avLst/>
            <a:gdLst/>
            <a:ahLst/>
            <a:cxnLst/>
            <a:rect l="l" t="t" r="r" b="b"/>
            <a:pathLst>
              <a:path w="109" h="129" extrusionOk="0">
                <a:moveTo>
                  <a:pt x="78" y="0"/>
                </a:moveTo>
                <a:lnTo>
                  <a:pt x="78" y="0"/>
                </a:lnTo>
                <a:lnTo>
                  <a:pt x="0" y="129"/>
                </a:lnTo>
                <a:lnTo>
                  <a:pt x="109" y="56"/>
                </a:lnTo>
                <a:lnTo>
                  <a:pt x="78" y="0"/>
                </a:lnTo>
                <a:close/>
              </a:path>
            </a:pathLst>
          </a:custGeom>
          <a:solidFill>
            <a:srgbClr val="A6CD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3352801" y="5870575"/>
            <a:ext cx="173038" cy="204788"/>
          </a:xfrm>
          <a:custGeom>
            <a:avLst/>
            <a:gdLst/>
            <a:ahLst/>
            <a:cxnLst/>
            <a:rect l="l" t="t" r="r" b="b"/>
            <a:pathLst>
              <a:path w="109" h="129" extrusionOk="0">
                <a:moveTo>
                  <a:pt x="78" y="0"/>
                </a:moveTo>
                <a:lnTo>
                  <a:pt x="78" y="0"/>
                </a:lnTo>
                <a:lnTo>
                  <a:pt x="0" y="129"/>
                </a:lnTo>
                <a:lnTo>
                  <a:pt x="109" y="56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3116263" y="6200775"/>
            <a:ext cx="223838" cy="396875"/>
          </a:xfrm>
          <a:custGeom>
            <a:avLst/>
            <a:gdLst/>
            <a:ahLst/>
            <a:cxnLst/>
            <a:rect l="l" t="t" r="r" b="b"/>
            <a:pathLst>
              <a:path w="141" h="250" extrusionOk="0">
                <a:moveTo>
                  <a:pt x="101" y="0"/>
                </a:moveTo>
                <a:lnTo>
                  <a:pt x="0" y="165"/>
                </a:lnTo>
                <a:lnTo>
                  <a:pt x="77" y="101"/>
                </a:lnTo>
                <a:lnTo>
                  <a:pt x="141" y="250"/>
                </a:lnTo>
                <a:lnTo>
                  <a:pt x="77" y="101"/>
                </a:lnTo>
                <a:lnTo>
                  <a:pt x="116" y="95"/>
                </a:lnTo>
                <a:lnTo>
                  <a:pt x="101" y="0"/>
                </a:lnTo>
                <a:close/>
              </a:path>
            </a:pathLst>
          </a:custGeom>
          <a:solidFill>
            <a:srgbClr val="5195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3116263" y="6200775"/>
            <a:ext cx="223838" cy="396875"/>
          </a:xfrm>
          <a:custGeom>
            <a:avLst/>
            <a:gdLst/>
            <a:ahLst/>
            <a:cxnLst/>
            <a:rect l="l" t="t" r="r" b="b"/>
            <a:pathLst>
              <a:path w="141" h="250" extrusionOk="0">
                <a:moveTo>
                  <a:pt x="101" y="0"/>
                </a:moveTo>
                <a:lnTo>
                  <a:pt x="0" y="165"/>
                </a:lnTo>
                <a:lnTo>
                  <a:pt x="77" y="101"/>
                </a:lnTo>
                <a:lnTo>
                  <a:pt x="141" y="250"/>
                </a:lnTo>
                <a:lnTo>
                  <a:pt x="77" y="101"/>
                </a:lnTo>
                <a:lnTo>
                  <a:pt x="116" y="95"/>
                </a:lnTo>
                <a:lnTo>
                  <a:pt x="10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3276601" y="5959475"/>
            <a:ext cx="434975" cy="392113"/>
          </a:xfrm>
          <a:custGeom>
            <a:avLst/>
            <a:gdLst/>
            <a:ahLst/>
            <a:cxnLst/>
            <a:rect l="l" t="t" r="r" b="b"/>
            <a:pathLst>
              <a:path w="274" h="247" extrusionOk="0">
                <a:moveTo>
                  <a:pt x="157" y="0"/>
                </a:moveTo>
                <a:lnTo>
                  <a:pt x="48" y="73"/>
                </a:lnTo>
                <a:lnTo>
                  <a:pt x="0" y="152"/>
                </a:lnTo>
                <a:lnTo>
                  <a:pt x="15" y="247"/>
                </a:lnTo>
                <a:lnTo>
                  <a:pt x="274" y="207"/>
                </a:lnTo>
                <a:lnTo>
                  <a:pt x="157" y="0"/>
                </a:lnTo>
                <a:close/>
              </a:path>
            </a:pathLst>
          </a:custGeom>
          <a:solidFill>
            <a:srgbClr val="5A99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3276601" y="5959475"/>
            <a:ext cx="434975" cy="392113"/>
          </a:xfrm>
          <a:custGeom>
            <a:avLst/>
            <a:gdLst/>
            <a:ahLst/>
            <a:cxnLst/>
            <a:rect l="l" t="t" r="r" b="b"/>
            <a:pathLst>
              <a:path w="274" h="247" extrusionOk="0">
                <a:moveTo>
                  <a:pt x="157" y="0"/>
                </a:moveTo>
                <a:lnTo>
                  <a:pt x="48" y="73"/>
                </a:lnTo>
                <a:lnTo>
                  <a:pt x="0" y="152"/>
                </a:lnTo>
                <a:lnTo>
                  <a:pt x="15" y="247"/>
                </a:lnTo>
                <a:lnTo>
                  <a:pt x="274" y="207"/>
                </a:lnTo>
                <a:lnTo>
                  <a:pt x="15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5976938" y="4817247"/>
            <a:ext cx="1260475" cy="1162050"/>
          </a:xfrm>
          <a:custGeom>
            <a:avLst/>
            <a:gdLst/>
            <a:ahLst/>
            <a:cxnLst/>
            <a:rect l="l" t="t" r="r" b="b"/>
            <a:pathLst>
              <a:path w="794" h="732" extrusionOk="0">
                <a:moveTo>
                  <a:pt x="87" y="0"/>
                </a:moveTo>
                <a:lnTo>
                  <a:pt x="0" y="732"/>
                </a:lnTo>
                <a:lnTo>
                  <a:pt x="645" y="495"/>
                </a:lnTo>
                <a:lnTo>
                  <a:pt x="794" y="599"/>
                </a:lnTo>
                <a:lnTo>
                  <a:pt x="87" y="0"/>
                </a:lnTo>
                <a:close/>
              </a:path>
            </a:pathLst>
          </a:custGeom>
          <a:solidFill>
            <a:srgbClr val="7DBD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5976938" y="4808538"/>
            <a:ext cx="1260475" cy="1162050"/>
          </a:xfrm>
          <a:custGeom>
            <a:avLst/>
            <a:gdLst/>
            <a:ahLst/>
            <a:cxnLst/>
            <a:rect l="l" t="t" r="r" b="b"/>
            <a:pathLst>
              <a:path w="794" h="732" extrusionOk="0">
                <a:moveTo>
                  <a:pt x="87" y="0"/>
                </a:moveTo>
                <a:lnTo>
                  <a:pt x="0" y="732"/>
                </a:lnTo>
                <a:lnTo>
                  <a:pt x="645" y="495"/>
                </a:lnTo>
                <a:lnTo>
                  <a:pt x="794" y="599"/>
                </a:lnTo>
                <a:lnTo>
                  <a:pt x="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910910" y="4817247"/>
            <a:ext cx="1212850" cy="1438275"/>
          </a:xfrm>
          <a:custGeom>
            <a:avLst/>
            <a:gdLst/>
            <a:ahLst/>
            <a:cxnLst/>
            <a:rect l="l" t="t" r="r" b="b"/>
            <a:pathLst>
              <a:path w="764" h="906" extrusionOk="0">
                <a:moveTo>
                  <a:pt x="764" y="0"/>
                </a:moveTo>
                <a:lnTo>
                  <a:pt x="0" y="730"/>
                </a:lnTo>
                <a:lnTo>
                  <a:pt x="87" y="773"/>
                </a:lnTo>
                <a:lnTo>
                  <a:pt x="184" y="688"/>
                </a:lnTo>
                <a:lnTo>
                  <a:pt x="270" y="862"/>
                </a:lnTo>
                <a:lnTo>
                  <a:pt x="294" y="873"/>
                </a:lnTo>
                <a:lnTo>
                  <a:pt x="292" y="906"/>
                </a:lnTo>
                <a:lnTo>
                  <a:pt x="294" y="873"/>
                </a:lnTo>
                <a:lnTo>
                  <a:pt x="350" y="853"/>
                </a:lnTo>
                <a:lnTo>
                  <a:pt x="764" y="0"/>
                </a:lnTo>
                <a:close/>
              </a:path>
            </a:pathLst>
          </a:custGeom>
          <a:solidFill>
            <a:srgbClr val="9EC9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4902201" y="4808538"/>
            <a:ext cx="1212850" cy="1438275"/>
          </a:xfrm>
          <a:custGeom>
            <a:avLst/>
            <a:gdLst/>
            <a:ahLst/>
            <a:cxnLst/>
            <a:rect l="l" t="t" r="r" b="b"/>
            <a:pathLst>
              <a:path w="764" h="906" extrusionOk="0">
                <a:moveTo>
                  <a:pt x="764" y="0"/>
                </a:moveTo>
                <a:lnTo>
                  <a:pt x="0" y="730"/>
                </a:lnTo>
                <a:lnTo>
                  <a:pt x="87" y="773"/>
                </a:lnTo>
                <a:lnTo>
                  <a:pt x="184" y="688"/>
                </a:lnTo>
                <a:lnTo>
                  <a:pt x="270" y="862"/>
                </a:lnTo>
                <a:lnTo>
                  <a:pt x="294" y="873"/>
                </a:lnTo>
                <a:lnTo>
                  <a:pt x="292" y="906"/>
                </a:lnTo>
                <a:lnTo>
                  <a:pt x="294" y="873"/>
                </a:lnTo>
                <a:lnTo>
                  <a:pt x="350" y="853"/>
                </a:lnTo>
                <a:lnTo>
                  <a:pt x="7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5040313" y="5900738"/>
            <a:ext cx="290513" cy="276225"/>
          </a:xfrm>
          <a:custGeom>
            <a:avLst/>
            <a:gdLst/>
            <a:ahLst/>
            <a:cxnLst/>
            <a:rect l="l" t="t" r="r" b="b"/>
            <a:pathLst>
              <a:path w="183" h="174" extrusionOk="0">
                <a:moveTo>
                  <a:pt x="97" y="0"/>
                </a:moveTo>
                <a:lnTo>
                  <a:pt x="0" y="85"/>
                </a:lnTo>
                <a:lnTo>
                  <a:pt x="183" y="174"/>
                </a:lnTo>
                <a:lnTo>
                  <a:pt x="97" y="0"/>
                </a:lnTo>
                <a:close/>
              </a:path>
            </a:pathLst>
          </a:custGeom>
          <a:solidFill>
            <a:srgbClr val="6BA2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5040313" y="5900738"/>
            <a:ext cx="290513" cy="276225"/>
          </a:xfrm>
          <a:custGeom>
            <a:avLst/>
            <a:gdLst/>
            <a:ahLst/>
            <a:cxnLst/>
            <a:rect l="l" t="t" r="r" b="b"/>
            <a:pathLst>
              <a:path w="183" h="174" extrusionOk="0">
                <a:moveTo>
                  <a:pt x="97" y="0"/>
                </a:moveTo>
                <a:lnTo>
                  <a:pt x="0" y="85"/>
                </a:lnTo>
                <a:lnTo>
                  <a:pt x="183" y="174"/>
                </a:lnTo>
                <a:lnTo>
                  <a:pt x="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5457826" y="4825956"/>
            <a:ext cx="657225" cy="1354138"/>
          </a:xfrm>
          <a:custGeom>
            <a:avLst/>
            <a:gdLst/>
            <a:ahLst/>
            <a:cxnLst/>
            <a:rect l="l" t="t" r="r" b="b"/>
            <a:pathLst>
              <a:path w="414" h="853" extrusionOk="0">
                <a:moveTo>
                  <a:pt x="414" y="0"/>
                </a:moveTo>
                <a:lnTo>
                  <a:pt x="0" y="853"/>
                </a:lnTo>
                <a:lnTo>
                  <a:pt x="327" y="732"/>
                </a:lnTo>
                <a:lnTo>
                  <a:pt x="414" y="0"/>
                </a:lnTo>
                <a:close/>
              </a:path>
            </a:pathLst>
          </a:custGeom>
          <a:solidFill>
            <a:srgbClr val="6EB8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5457826" y="4808538"/>
            <a:ext cx="657225" cy="1354138"/>
          </a:xfrm>
          <a:custGeom>
            <a:avLst/>
            <a:gdLst/>
            <a:ahLst/>
            <a:cxnLst/>
            <a:rect l="l" t="t" r="r" b="b"/>
            <a:pathLst>
              <a:path w="414" h="853" extrusionOk="0">
                <a:moveTo>
                  <a:pt x="414" y="0"/>
                </a:moveTo>
                <a:lnTo>
                  <a:pt x="0" y="853"/>
                </a:lnTo>
                <a:lnTo>
                  <a:pt x="327" y="732"/>
                </a:lnTo>
                <a:lnTo>
                  <a:pt x="4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8145463" y="5710238"/>
            <a:ext cx="663575" cy="1166813"/>
          </a:xfrm>
          <a:custGeom>
            <a:avLst/>
            <a:gdLst/>
            <a:ahLst/>
            <a:cxnLst/>
            <a:rect l="l" t="t" r="r" b="b"/>
            <a:pathLst>
              <a:path w="418" h="735" extrusionOk="0">
                <a:moveTo>
                  <a:pt x="418" y="0"/>
                </a:moveTo>
                <a:lnTo>
                  <a:pt x="17" y="440"/>
                </a:lnTo>
                <a:lnTo>
                  <a:pt x="145" y="529"/>
                </a:lnTo>
                <a:lnTo>
                  <a:pt x="0" y="735"/>
                </a:lnTo>
                <a:lnTo>
                  <a:pt x="145" y="529"/>
                </a:lnTo>
                <a:lnTo>
                  <a:pt x="253" y="531"/>
                </a:lnTo>
                <a:lnTo>
                  <a:pt x="418" y="0"/>
                </a:lnTo>
                <a:close/>
              </a:path>
            </a:pathLst>
          </a:custGeom>
          <a:solidFill>
            <a:srgbClr val="D3E4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8145463" y="5710238"/>
            <a:ext cx="663575" cy="1166813"/>
          </a:xfrm>
          <a:custGeom>
            <a:avLst/>
            <a:gdLst/>
            <a:ahLst/>
            <a:cxnLst/>
            <a:rect l="l" t="t" r="r" b="b"/>
            <a:pathLst>
              <a:path w="418" h="735" extrusionOk="0">
                <a:moveTo>
                  <a:pt x="418" y="0"/>
                </a:moveTo>
                <a:lnTo>
                  <a:pt x="17" y="440"/>
                </a:lnTo>
                <a:lnTo>
                  <a:pt x="145" y="529"/>
                </a:lnTo>
                <a:lnTo>
                  <a:pt x="0" y="735"/>
                </a:lnTo>
                <a:lnTo>
                  <a:pt x="145" y="529"/>
                </a:lnTo>
                <a:lnTo>
                  <a:pt x="253" y="531"/>
                </a:lnTo>
                <a:lnTo>
                  <a:pt x="41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7656513" y="5710238"/>
            <a:ext cx="1152525" cy="698500"/>
          </a:xfrm>
          <a:custGeom>
            <a:avLst/>
            <a:gdLst/>
            <a:ahLst/>
            <a:cxnLst/>
            <a:rect l="l" t="t" r="r" b="b"/>
            <a:pathLst>
              <a:path w="726" h="440" extrusionOk="0">
                <a:moveTo>
                  <a:pt x="726" y="0"/>
                </a:moveTo>
                <a:lnTo>
                  <a:pt x="0" y="214"/>
                </a:lnTo>
                <a:lnTo>
                  <a:pt x="325" y="440"/>
                </a:lnTo>
                <a:lnTo>
                  <a:pt x="726" y="0"/>
                </a:lnTo>
                <a:close/>
              </a:path>
            </a:pathLst>
          </a:custGeom>
          <a:solidFill>
            <a:srgbClr val="B9D7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7656513" y="5710238"/>
            <a:ext cx="1152525" cy="698500"/>
          </a:xfrm>
          <a:custGeom>
            <a:avLst/>
            <a:gdLst/>
            <a:ahLst/>
            <a:cxnLst/>
            <a:rect l="l" t="t" r="r" b="b"/>
            <a:pathLst>
              <a:path w="726" h="440" extrusionOk="0">
                <a:moveTo>
                  <a:pt x="726" y="0"/>
                </a:moveTo>
                <a:lnTo>
                  <a:pt x="0" y="214"/>
                </a:lnTo>
                <a:lnTo>
                  <a:pt x="325" y="440"/>
                </a:lnTo>
                <a:lnTo>
                  <a:pt x="7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1539876" y="5911850"/>
            <a:ext cx="109538" cy="125413"/>
          </a:xfrm>
          <a:custGeom>
            <a:avLst/>
            <a:gdLst/>
            <a:ahLst/>
            <a:cxnLst/>
            <a:rect l="l" t="t" r="r" b="b"/>
            <a:pathLst>
              <a:path w="69" h="79" extrusionOk="0">
                <a:moveTo>
                  <a:pt x="41" y="0"/>
                </a:moveTo>
                <a:lnTo>
                  <a:pt x="0" y="34"/>
                </a:lnTo>
                <a:lnTo>
                  <a:pt x="69" y="79"/>
                </a:lnTo>
                <a:lnTo>
                  <a:pt x="41" y="0"/>
                </a:lnTo>
                <a:close/>
              </a:path>
            </a:pathLst>
          </a:custGeom>
          <a:solidFill>
            <a:srgbClr val="8AC1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1539876" y="5911850"/>
            <a:ext cx="109538" cy="125413"/>
          </a:xfrm>
          <a:custGeom>
            <a:avLst/>
            <a:gdLst/>
            <a:ahLst/>
            <a:cxnLst/>
            <a:rect l="l" t="t" r="r" b="b"/>
            <a:pathLst>
              <a:path w="69" h="79" extrusionOk="0">
                <a:moveTo>
                  <a:pt x="41" y="0"/>
                </a:moveTo>
                <a:lnTo>
                  <a:pt x="0" y="34"/>
                </a:lnTo>
                <a:lnTo>
                  <a:pt x="69" y="7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1736726" y="6384925"/>
            <a:ext cx="115888" cy="255588"/>
          </a:xfrm>
          <a:custGeom>
            <a:avLst/>
            <a:gdLst/>
            <a:ahLst/>
            <a:cxnLst/>
            <a:rect l="l" t="t" r="r" b="b"/>
            <a:pathLst>
              <a:path w="73" h="161" extrusionOk="0">
                <a:moveTo>
                  <a:pt x="23" y="0"/>
                </a:moveTo>
                <a:lnTo>
                  <a:pt x="0" y="155"/>
                </a:lnTo>
                <a:lnTo>
                  <a:pt x="23" y="161"/>
                </a:lnTo>
                <a:lnTo>
                  <a:pt x="73" y="142"/>
                </a:lnTo>
                <a:lnTo>
                  <a:pt x="23" y="0"/>
                </a:lnTo>
                <a:close/>
              </a:path>
            </a:pathLst>
          </a:custGeom>
          <a:solidFill>
            <a:srgbClr val="5593B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1736726" y="6384925"/>
            <a:ext cx="115888" cy="255588"/>
          </a:xfrm>
          <a:custGeom>
            <a:avLst/>
            <a:gdLst/>
            <a:ahLst/>
            <a:cxnLst/>
            <a:rect l="l" t="t" r="r" b="b"/>
            <a:pathLst>
              <a:path w="73" h="161" extrusionOk="0">
                <a:moveTo>
                  <a:pt x="23" y="0"/>
                </a:moveTo>
                <a:lnTo>
                  <a:pt x="0" y="155"/>
                </a:lnTo>
                <a:lnTo>
                  <a:pt x="23" y="161"/>
                </a:lnTo>
                <a:lnTo>
                  <a:pt x="73" y="142"/>
                </a:lnTo>
                <a:lnTo>
                  <a:pt x="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1241426" y="5965825"/>
            <a:ext cx="531813" cy="665163"/>
          </a:xfrm>
          <a:custGeom>
            <a:avLst/>
            <a:gdLst/>
            <a:ahLst/>
            <a:cxnLst/>
            <a:rect l="l" t="t" r="r" b="b"/>
            <a:pathLst>
              <a:path w="335" h="419" extrusionOk="0">
                <a:moveTo>
                  <a:pt x="188" y="0"/>
                </a:moveTo>
                <a:lnTo>
                  <a:pt x="0" y="161"/>
                </a:lnTo>
                <a:lnTo>
                  <a:pt x="192" y="386"/>
                </a:lnTo>
                <a:lnTo>
                  <a:pt x="312" y="419"/>
                </a:lnTo>
                <a:lnTo>
                  <a:pt x="335" y="264"/>
                </a:lnTo>
                <a:lnTo>
                  <a:pt x="257" y="45"/>
                </a:lnTo>
                <a:lnTo>
                  <a:pt x="188" y="0"/>
                </a:lnTo>
                <a:close/>
              </a:path>
            </a:pathLst>
          </a:custGeom>
          <a:solidFill>
            <a:srgbClr val="498E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1241426" y="5965825"/>
            <a:ext cx="531813" cy="665163"/>
          </a:xfrm>
          <a:custGeom>
            <a:avLst/>
            <a:gdLst/>
            <a:ahLst/>
            <a:cxnLst/>
            <a:rect l="l" t="t" r="r" b="b"/>
            <a:pathLst>
              <a:path w="335" h="419" extrusionOk="0">
                <a:moveTo>
                  <a:pt x="188" y="0"/>
                </a:moveTo>
                <a:lnTo>
                  <a:pt x="0" y="161"/>
                </a:lnTo>
                <a:lnTo>
                  <a:pt x="192" y="386"/>
                </a:lnTo>
                <a:lnTo>
                  <a:pt x="312" y="419"/>
                </a:lnTo>
                <a:lnTo>
                  <a:pt x="335" y="264"/>
                </a:lnTo>
                <a:lnTo>
                  <a:pt x="257" y="45"/>
                </a:lnTo>
                <a:lnTo>
                  <a:pt x="18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847726" y="6221413"/>
            <a:ext cx="698500" cy="442913"/>
          </a:xfrm>
          <a:custGeom>
            <a:avLst/>
            <a:gdLst/>
            <a:ahLst/>
            <a:cxnLst/>
            <a:rect l="l" t="t" r="r" b="b"/>
            <a:pathLst>
              <a:path w="440" h="279" extrusionOk="0">
                <a:moveTo>
                  <a:pt x="248" y="0"/>
                </a:moveTo>
                <a:lnTo>
                  <a:pt x="0" y="210"/>
                </a:lnTo>
                <a:lnTo>
                  <a:pt x="82" y="231"/>
                </a:lnTo>
                <a:lnTo>
                  <a:pt x="274" y="179"/>
                </a:lnTo>
                <a:lnTo>
                  <a:pt x="272" y="279"/>
                </a:lnTo>
                <a:lnTo>
                  <a:pt x="272" y="279"/>
                </a:lnTo>
                <a:lnTo>
                  <a:pt x="274" y="179"/>
                </a:lnTo>
                <a:lnTo>
                  <a:pt x="440" y="225"/>
                </a:lnTo>
                <a:lnTo>
                  <a:pt x="248" y="0"/>
                </a:lnTo>
                <a:close/>
              </a:path>
            </a:pathLst>
          </a:custGeom>
          <a:solidFill>
            <a:srgbClr val="5593B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847726" y="6221413"/>
            <a:ext cx="698500" cy="442913"/>
          </a:xfrm>
          <a:custGeom>
            <a:avLst/>
            <a:gdLst/>
            <a:ahLst/>
            <a:cxnLst/>
            <a:rect l="l" t="t" r="r" b="b"/>
            <a:pathLst>
              <a:path w="440" h="279" extrusionOk="0">
                <a:moveTo>
                  <a:pt x="248" y="0"/>
                </a:moveTo>
                <a:lnTo>
                  <a:pt x="0" y="210"/>
                </a:lnTo>
                <a:lnTo>
                  <a:pt x="82" y="231"/>
                </a:lnTo>
                <a:lnTo>
                  <a:pt x="274" y="179"/>
                </a:lnTo>
                <a:lnTo>
                  <a:pt x="272" y="279"/>
                </a:lnTo>
                <a:lnTo>
                  <a:pt x="272" y="279"/>
                </a:lnTo>
                <a:lnTo>
                  <a:pt x="274" y="179"/>
                </a:lnTo>
                <a:lnTo>
                  <a:pt x="440" y="225"/>
                </a:lnTo>
                <a:lnTo>
                  <a:pt x="24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823913" y="6554788"/>
            <a:ext cx="455613" cy="125413"/>
          </a:xfrm>
          <a:custGeom>
            <a:avLst/>
            <a:gdLst/>
            <a:ahLst/>
            <a:cxnLst/>
            <a:rect l="l" t="t" r="r" b="b"/>
            <a:pathLst>
              <a:path w="287" h="79" extrusionOk="0">
                <a:moveTo>
                  <a:pt x="287" y="69"/>
                </a:moveTo>
                <a:lnTo>
                  <a:pt x="287" y="79"/>
                </a:lnTo>
                <a:lnTo>
                  <a:pt x="287" y="79"/>
                </a:lnTo>
                <a:lnTo>
                  <a:pt x="287" y="69"/>
                </a:lnTo>
                <a:lnTo>
                  <a:pt x="287" y="69"/>
                </a:lnTo>
                <a:close/>
                <a:moveTo>
                  <a:pt x="15" y="0"/>
                </a:moveTo>
                <a:lnTo>
                  <a:pt x="0" y="13"/>
                </a:lnTo>
                <a:lnTo>
                  <a:pt x="24" y="41"/>
                </a:lnTo>
                <a:lnTo>
                  <a:pt x="97" y="21"/>
                </a:lnTo>
                <a:lnTo>
                  <a:pt x="15" y="0"/>
                </a:lnTo>
                <a:close/>
              </a:path>
            </a:pathLst>
          </a:custGeom>
          <a:solidFill>
            <a:srgbClr val="438C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823913" y="6554788"/>
            <a:ext cx="455613" cy="125413"/>
          </a:xfrm>
          <a:custGeom>
            <a:avLst/>
            <a:gdLst/>
            <a:ahLst/>
            <a:cxnLst/>
            <a:rect l="l" t="t" r="r" b="b"/>
            <a:pathLst>
              <a:path w="287" h="79" extrusionOk="0">
                <a:moveTo>
                  <a:pt x="287" y="69"/>
                </a:moveTo>
                <a:lnTo>
                  <a:pt x="287" y="79"/>
                </a:lnTo>
                <a:lnTo>
                  <a:pt x="287" y="79"/>
                </a:lnTo>
                <a:lnTo>
                  <a:pt x="287" y="69"/>
                </a:lnTo>
                <a:lnTo>
                  <a:pt x="287" y="69"/>
                </a:lnTo>
                <a:moveTo>
                  <a:pt x="15" y="0"/>
                </a:moveTo>
                <a:lnTo>
                  <a:pt x="0" y="13"/>
                </a:lnTo>
                <a:lnTo>
                  <a:pt x="24" y="41"/>
                </a:lnTo>
                <a:lnTo>
                  <a:pt x="97" y="21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11617326" y="6338888"/>
            <a:ext cx="33338" cy="17463"/>
          </a:xfrm>
          <a:custGeom>
            <a:avLst/>
            <a:gdLst/>
            <a:ahLst/>
            <a:cxnLst/>
            <a:rect l="l" t="t" r="r" b="b"/>
            <a:pathLst>
              <a:path w="21" h="11" extrusionOk="0">
                <a:moveTo>
                  <a:pt x="5" y="0"/>
                </a:moveTo>
                <a:lnTo>
                  <a:pt x="0" y="6"/>
                </a:lnTo>
                <a:lnTo>
                  <a:pt x="17" y="11"/>
                </a:lnTo>
                <a:lnTo>
                  <a:pt x="21" y="10"/>
                </a:lnTo>
                <a:lnTo>
                  <a:pt x="5" y="0"/>
                </a:lnTo>
                <a:close/>
              </a:path>
            </a:pathLst>
          </a:custGeom>
          <a:solidFill>
            <a:srgbClr val="C2DCE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11617326" y="6338888"/>
            <a:ext cx="33338" cy="17463"/>
          </a:xfrm>
          <a:custGeom>
            <a:avLst/>
            <a:gdLst/>
            <a:ahLst/>
            <a:cxnLst/>
            <a:rect l="l" t="t" r="r" b="b"/>
            <a:pathLst>
              <a:path w="21" h="11" extrusionOk="0">
                <a:moveTo>
                  <a:pt x="5" y="0"/>
                </a:moveTo>
                <a:lnTo>
                  <a:pt x="0" y="6"/>
                </a:lnTo>
                <a:lnTo>
                  <a:pt x="17" y="11"/>
                </a:lnTo>
                <a:lnTo>
                  <a:pt x="21" y="10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10209213" y="4019550"/>
            <a:ext cx="1184275" cy="2454275"/>
          </a:xfrm>
          <a:custGeom>
            <a:avLst/>
            <a:gdLst/>
            <a:ahLst/>
            <a:cxnLst/>
            <a:rect l="l" t="t" r="r" b="b"/>
            <a:pathLst>
              <a:path w="746" h="1546" extrusionOk="0">
                <a:moveTo>
                  <a:pt x="639" y="0"/>
                </a:moveTo>
                <a:lnTo>
                  <a:pt x="0" y="1345"/>
                </a:lnTo>
                <a:lnTo>
                  <a:pt x="360" y="1463"/>
                </a:lnTo>
                <a:lnTo>
                  <a:pt x="657" y="1391"/>
                </a:lnTo>
                <a:lnTo>
                  <a:pt x="516" y="1514"/>
                </a:lnTo>
                <a:lnTo>
                  <a:pt x="657" y="1391"/>
                </a:lnTo>
                <a:lnTo>
                  <a:pt x="615" y="1546"/>
                </a:lnTo>
                <a:lnTo>
                  <a:pt x="657" y="1391"/>
                </a:lnTo>
                <a:lnTo>
                  <a:pt x="712" y="1533"/>
                </a:lnTo>
                <a:lnTo>
                  <a:pt x="657" y="1391"/>
                </a:lnTo>
                <a:lnTo>
                  <a:pt x="746" y="1421"/>
                </a:lnTo>
                <a:lnTo>
                  <a:pt x="639" y="0"/>
                </a:lnTo>
                <a:close/>
              </a:path>
            </a:pathLst>
          </a:custGeom>
          <a:solidFill>
            <a:srgbClr val="93C4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10209213" y="4019550"/>
            <a:ext cx="1184275" cy="2454275"/>
          </a:xfrm>
          <a:custGeom>
            <a:avLst/>
            <a:gdLst/>
            <a:ahLst/>
            <a:cxnLst/>
            <a:rect l="l" t="t" r="r" b="b"/>
            <a:pathLst>
              <a:path w="746" h="1546" extrusionOk="0">
                <a:moveTo>
                  <a:pt x="639" y="0"/>
                </a:moveTo>
                <a:lnTo>
                  <a:pt x="0" y="1345"/>
                </a:lnTo>
                <a:lnTo>
                  <a:pt x="360" y="1463"/>
                </a:lnTo>
                <a:lnTo>
                  <a:pt x="657" y="1391"/>
                </a:lnTo>
                <a:lnTo>
                  <a:pt x="516" y="1514"/>
                </a:lnTo>
                <a:lnTo>
                  <a:pt x="657" y="1391"/>
                </a:lnTo>
                <a:lnTo>
                  <a:pt x="615" y="1546"/>
                </a:lnTo>
                <a:lnTo>
                  <a:pt x="657" y="1391"/>
                </a:lnTo>
                <a:lnTo>
                  <a:pt x="712" y="1533"/>
                </a:lnTo>
                <a:lnTo>
                  <a:pt x="657" y="1391"/>
                </a:lnTo>
                <a:lnTo>
                  <a:pt x="746" y="1421"/>
                </a:lnTo>
                <a:lnTo>
                  <a:pt x="63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11210926" y="4019550"/>
            <a:ext cx="836613" cy="2328863"/>
          </a:xfrm>
          <a:custGeom>
            <a:avLst/>
            <a:gdLst/>
            <a:ahLst/>
            <a:cxnLst/>
            <a:rect l="l" t="t" r="r" b="b"/>
            <a:pathLst>
              <a:path w="527" h="1467" extrusionOk="0">
                <a:moveTo>
                  <a:pt x="0" y="0"/>
                </a:moveTo>
                <a:lnTo>
                  <a:pt x="107" y="1421"/>
                </a:lnTo>
                <a:lnTo>
                  <a:pt x="248" y="1467"/>
                </a:lnTo>
                <a:lnTo>
                  <a:pt x="253" y="1461"/>
                </a:lnTo>
                <a:lnTo>
                  <a:pt x="527" y="1183"/>
                </a:lnTo>
                <a:lnTo>
                  <a:pt x="0" y="0"/>
                </a:lnTo>
                <a:close/>
              </a:path>
            </a:pathLst>
          </a:custGeom>
          <a:solidFill>
            <a:srgbClr val="85BF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11223626" y="4019550"/>
            <a:ext cx="836613" cy="2328863"/>
          </a:xfrm>
          <a:custGeom>
            <a:avLst/>
            <a:gdLst/>
            <a:ahLst/>
            <a:cxnLst/>
            <a:rect l="l" t="t" r="r" b="b"/>
            <a:pathLst>
              <a:path w="527" h="1467" extrusionOk="0">
                <a:moveTo>
                  <a:pt x="0" y="0"/>
                </a:moveTo>
                <a:lnTo>
                  <a:pt x="107" y="1421"/>
                </a:lnTo>
                <a:lnTo>
                  <a:pt x="248" y="1467"/>
                </a:lnTo>
                <a:lnTo>
                  <a:pt x="253" y="1461"/>
                </a:lnTo>
                <a:lnTo>
                  <a:pt x="527" y="11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9032876" y="4019550"/>
            <a:ext cx="2190750" cy="2417763"/>
          </a:xfrm>
          <a:custGeom>
            <a:avLst/>
            <a:gdLst/>
            <a:ahLst/>
            <a:cxnLst/>
            <a:rect l="l" t="t" r="r" b="b"/>
            <a:pathLst>
              <a:path w="1380" h="1523" extrusionOk="0">
                <a:moveTo>
                  <a:pt x="1380" y="0"/>
                </a:moveTo>
                <a:lnTo>
                  <a:pt x="0" y="1523"/>
                </a:lnTo>
                <a:lnTo>
                  <a:pt x="741" y="1345"/>
                </a:lnTo>
                <a:lnTo>
                  <a:pt x="1380" y="0"/>
                </a:lnTo>
                <a:close/>
              </a:path>
            </a:pathLst>
          </a:custGeom>
          <a:solidFill>
            <a:srgbClr val="51B2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9032876" y="4019550"/>
            <a:ext cx="2190750" cy="2417763"/>
          </a:xfrm>
          <a:custGeom>
            <a:avLst/>
            <a:gdLst/>
            <a:ahLst/>
            <a:cxnLst/>
            <a:rect l="l" t="t" r="r" b="b"/>
            <a:pathLst>
              <a:path w="1380" h="1523" extrusionOk="0">
                <a:moveTo>
                  <a:pt x="1380" y="0"/>
                </a:moveTo>
                <a:lnTo>
                  <a:pt x="0" y="1523"/>
                </a:lnTo>
                <a:lnTo>
                  <a:pt x="741" y="1345"/>
                </a:lnTo>
                <a:lnTo>
                  <a:pt x="138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8474076" y="6657975"/>
            <a:ext cx="317500" cy="219075"/>
          </a:xfrm>
          <a:custGeom>
            <a:avLst/>
            <a:gdLst/>
            <a:ahLst/>
            <a:cxnLst/>
            <a:rect l="l" t="t" r="r" b="b"/>
            <a:pathLst>
              <a:path w="200" h="138" extrusionOk="0">
                <a:moveTo>
                  <a:pt x="25" y="0"/>
                </a:moveTo>
                <a:lnTo>
                  <a:pt x="0" y="82"/>
                </a:lnTo>
                <a:lnTo>
                  <a:pt x="173" y="132"/>
                </a:lnTo>
                <a:lnTo>
                  <a:pt x="168" y="138"/>
                </a:lnTo>
                <a:lnTo>
                  <a:pt x="173" y="132"/>
                </a:lnTo>
                <a:lnTo>
                  <a:pt x="189" y="138"/>
                </a:lnTo>
                <a:lnTo>
                  <a:pt x="200" y="138"/>
                </a:lnTo>
                <a:lnTo>
                  <a:pt x="25" y="0"/>
                </a:lnTo>
                <a:close/>
              </a:path>
            </a:pathLst>
          </a:custGeom>
          <a:solidFill>
            <a:srgbClr val="E1F3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8474076" y="6657975"/>
            <a:ext cx="317500" cy="219075"/>
          </a:xfrm>
          <a:custGeom>
            <a:avLst/>
            <a:gdLst/>
            <a:ahLst/>
            <a:cxnLst/>
            <a:rect l="l" t="t" r="r" b="b"/>
            <a:pathLst>
              <a:path w="200" h="138" extrusionOk="0">
                <a:moveTo>
                  <a:pt x="25" y="0"/>
                </a:moveTo>
                <a:lnTo>
                  <a:pt x="0" y="82"/>
                </a:lnTo>
                <a:lnTo>
                  <a:pt x="173" y="132"/>
                </a:lnTo>
                <a:lnTo>
                  <a:pt x="168" y="138"/>
                </a:lnTo>
                <a:lnTo>
                  <a:pt x="173" y="132"/>
                </a:lnTo>
                <a:lnTo>
                  <a:pt x="189" y="138"/>
                </a:lnTo>
                <a:lnTo>
                  <a:pt x="200" y="138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8748713" y="6867525"/>
            <a:ext cx="25400" cy="952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0"/>
                </a:moveTo>
                <a:lnTo>
                  <a:pt x="0" y="6"/>
                </a:lnTo>
                <a:lnTo>
                  <a:pt x="16" y="6"/>
                </a:lnTo>
                <a:lnTo>
                  <a:pt x="0" y="0"/>
                </a:lnTo>
                <a:close/>
              </a:path>
            </a:pathLst>
          </a:custGeom>
          <a:solidFill>
            <a:srgbClr val="59A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"/>
          <p:cNvSpPr/>
          <p:nvPr/>
        </p:nvSpPr>
        <p:spPr>
          <a:xfrm>
            <a:off x="8748713" y="6867525"/>
            <a:ext cx="25400" cy="952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0"/>
                </a:moveTo>
                <a:lnTo>
                  <a:pt x="0" y="6"/>
                </a:lnTo>
                <a:lnTo>
                  <a:pt x="16" y="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"/>
          <p:cNvSpPr/>
          <p:nvPr/>
        </p:nvSpPr>
        <p:spPr>
          <a:xfrm>
            <a:off x="8740776" y="6867525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close/>
              </a:path>
            </a:pathLst>
          </a:custGeom>
          <a:solidFill>
            <a:srgbClr val="65B0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"/>
          <p:cNvSpPr/>
          <p:nvPr/>
        </p:nvSpPr>
        <p:spPr>
          <a:xfrm>
            <a:off x="8740776" y="6867525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8447088" y="6788150"/>
            <a:ext cx="301625" cy="88900"/>
          </a:xfrm>
          <a:custGeom>
            <a:avLst/>
            <a:gdLst/>
            <a:ahLst/>
            <a:cxnLst/>
            <a:rect l="l" t="t" r="r" b="b"/>
            <a:pathLst>
              <a:path w="190" h="56" extrusionOk="0">
                <a:moveTo>
                  <a:pt x="17" y="0"/>
                </a:moveTo>
                <a:lnTo>
                  <a:pt x="0" y="56"/>
                </a:lnTo>
                <a:lnTo>
                  <a:pt x="185" y="56"/>
                </a:lnTo>
                <a:lnTo>
                  <a:pt x="190" y="50"/>
                </a:lnTo>
                <a:lnTo>
                  <a:pt x="17" y="0"/>
                </a:lnTo>
                <a:close/>
              </a:path>
            </a:pathLst>
          </a:custGeom>
          <a:solidFill>
            <a:srgbClr val="65B0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"/>
          <p:cNvSpPr/>
          <p:nvPr/>
        </p:nvSpPr>
        <p:spPr>
          <a:xfrm>
            <a:off x="8447088" y="6788150"/>
            <a:ext cx="301625" cy="88900"/>
          </a:xfrm>
          <a:custGeom>
            <a:avLst/>
            <a:gdLst/>
            <a:ahLst/>
            <a:cxnLst/>
            <a:rect l="l" t="t" r="r" b="b"/>
            <a:pathLst>
              <a:path w="190" h="56" extrusionOk="0">
                <a:moveTo>
                  <a:pt x="17" y="0"/>
                </a:moveTo>
                <a:lnTo>
                  <a:pt x="0" y="56"/>
                </a:lnTo>
                <a:lnTo>
                  <a:pt x="185" y="56"/>
                </a:lnTo>
                <a:lnTo>
                  <a:pt x="190" y="50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8375651" y="6550025"/>
            <a:ext cx="138113" cy="327025"/>
          </a:xfrm>
          <a:custGeom>
            <a:avLst/>
            <a:gdLst/>
            <a:ahLst/>
            <a:cxnLst/>
            <a:rect l="l" t="t" r="r" b="b"/>
            <a:pathLst>
              <a:path w="87" h="206" extrusionOk="0">
                <a:moveTo>
                  <a:pt x="0" y="0"/>
                </a:moveTo>
                <a:lnTo>
                  <a:pt x="8" y="206"/>
                </a:lnTo>
                <a:lnTo>
                  <a:pt x="45" y="206"/>
                </a:lnTo>
                <a:lnTo>
                  <a:pt x="62" y="150"/>
                </a:lnTo>
                <a:lnTo>
                  <a:pt x="87" y="68"/>
                </a:lnTo>
                <a:lnTo>
                  <a:pt x="0" y="0"/>
                </a:lnTo>
                <a:close/>
              </a:path>
            </a:pathLst>
          </a:custGeom>
          <a:solidFill>
            <a:srgbClr val="BBD9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8375651" y="6550025"/>
            <a:ext cx="138113" cy="327025"/>
          </a:xfrm>
          <a:custGeom>
            <a:avLst/>
            <a:gdLst/>
            <a:ahLst/>
            <a:cxnLst/>
            <a:rect l="l" t="t" r="r" b="b"/>
            <a:pathLst>
              <a:path w="87" h="206" extrusionOk="0">
                <a:moveTo>
                  <a:pt x="0" y="0"/>
                </a:moveTo>
                <a:lnTo>
                  <a:pt x="8" y="206"/>
                </a:lnTo>
                <a:lnTo>
                  <a:pt x="45" y="206"/>
                </a:lnTo>
                <a:lnTo>
                  <a:pt x="62" y="150"/>
                </a:lnTo>
                <a:lnTo>
                  <a:pt x="87" y="6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8513763" y="6553200"/>
            <a:ext cx="1304925" cy="323850"/>
          </a:xfrm>
          <a:custGeom>
            <a:avLst/>
            <a:gdLst/>
            <a:ahLst/>
            <a:cxnLst/>
            <a:rect l="l" t="t" r="r" b="b"/>
            <a:pathLst>
              <a:path w="822" h="204" extrusionOk="0">
                <a:moveTo>
                  <a:pt x="21" y="0"/>
                </a:moveTo>
                <a:lnTo>
                  <a:pt x="0" y="66"/>
                </a:lnTo>
                <a:lnTo>
                  <a:pt x="175" y="204"/>
                </a:lnTo>
                <a:lnTo>
                  <a:pt x="609" y="204"/>
                </a:lnTo>
                <a:lnTo>
                  <a:pt x="794" y="121"/>
                </a:lnTo>
                <a:lnTo>
                  <a:pt x="822" y="142"/>
                </a:lnTo>
                <a:lnTo>
                  <a:pt x="821" y="12"/>
                </a:lnTo>
                <a:lnTo>
                  <a:pt x="21" y="0"/>
                </a:lnTo>
                <a:close/>
              </a:path>
            </a:pathLst>
          </a:custGeom>
          <a:solidFill>
            <a:srgbClr val="DD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8513763" y="6553200"/>
            <a:ext cx="1304925" cy="323850"/>
          </a:xfrm>
          <a:custGeom>
            <a:avLst/>
            <a:gdLst/>
            <a:ahLst/>
            <a:cxnLst/>
            <a:rect l="l" t="t" r="r" b="b"/>
            <a:pathLst>
              <a:path w="822" h="204" extrusionOk="0">
                <a:moveTo>
                  <a:pt x="21" y="0"/>
                </a:moveTo>
                <a:lnTo>
                  <a:pt x="0" y="66"/>
                </a:lnTo>
                <a:lnTo>
                  <a:pt x="175" y="204"/>
                </a:lnTo>
                <a:lnTo>
                  <a:pt x="609" y="204"/>
                </a:lnTo>
                <a:lnTo>
                  <a:pt x="794" y="121"/>
                </a:lnTo>
                <a:lnTo>
                  <a:pt x="822" y="142"/>
                </a:lnTo>
                <a:lnTo>
                  <a:pt x="821" y="12"/>
                </a:lnTo>
                <a:lnTo>
                  <a:pt x="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9774238" y="6745288"/>
            <a:ext cx="44450" cy="131763"/>
          </a:xfrm>
          <a:custGeom>
            <a:avLst/>
            <a:gdLst/>
            <a:ahLst/>
            <a:cxnLst/>
            <a:rect l="l" t="t" r="r" b="b"/>
            <a:pathLst>
              <a:path w="28" h="83" extrusionOk="0">
                <a:moveTo>
                  <a:pt x="0" y="0"/>
                </a:moveTo>
                <a:lnTo>
                  <a:pt x="25" y="83"/>
                </a:lnTo>
                <a:lnTo>
                  <a:pt x="28" y="83"/>
                </a:lnTo>
                <a:lnTo>
                  <a:pt x="28" y="21"/>
                </a:lnTo>
                <a:lnTo>
                  <a:pt x="0" y="0"/>
                </a:lnTo>
                <a:close/>
              </a:path>
            </a:pathLst>
          </a:custGeom>
          <a:solidFill>
            <a:srgbClr val="6CB2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9774238" y="6745288"/>
            <a:ext cx="44450" cy="131763"/>
          </a:xfrm>
          <a:custGeom>
            <a:avLst/>
            <a:gdLst/>
            <a:ahLst/>
            <a:cxnLst/>
            <a:rect l="l" t="t" r="r" b="b"/>
            <a:pathLst>
              <a:path w="28" h="83" extrusionOk="0">
                <a:moveTo>
                  <a:pt x="0" y="0"/>
                </a:moveTo>
                <a:lnTo>
                  <a:pt x="25" y="83"/>
                </a:lnTo>
                <a:lnTo>
                  <a:pt x="28" y="83"/>
                </a:lnTo>
                <a:lnTo>
                  <a:pt x="28" y="2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9480551" y="6745288"/>
            <a:ext cx="333375" cy="131763"/>
          </a:xfrm>
          <a:custGeom>
            <a:avLst/>
            <a:gdLst/>
            <a:ahLst/>
            <a:cxnLst/>
            <a:rect l="l" t="t" r="r" b="b"/>
            <a:pathLst>
              <a:path w="210" h="83" extrusionOk="0">
                <a:moveTo>
                  <a:pt x="185" y="0"/>
                </a:moveTo>
                <a:lnTo>
                  <a:pt x="0" y="83"/>
                </a:lnTo>
                <a:lnTo>
                  <a:pt x="210" y="83"/>
                </a:lnTo>
                <a:lnTo>
                  <a:pt x="185" y="0"/>
                </a:lnTo>
                <a:close/>
              </a:path>
            </a:pathLst>
          </a:custGeom>
          <a:solidFill>
            <a:srgbClr val="5AA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9480551" y="6745288"/>
            <a:ext cx="333375" cy="131763"/>
          </a:xfrm>
          <a:custGeom>
            <a:avLst/>
            <a:gdLst/>
            <a:ahLst/>
            <a:cxnLst/>
            <a:rect l="l" t="t" r="r" b="b"/>
            <a:pathLst>
              <a:path w="210" h="83" extrusionOk="0">
                <a:moveTo>
                  <a:pt x="185" y="0"/>
                </a:moveTo>
                <a:lnTo>
                  <a:pt x="0" y="83"/>
                </a:lnTo>
                <a:lnTo>
                  <a:pt x="210" y="83"/>
                </a:lnTo>
                <a:lnTo>
                  <a:pt x="18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"/>
          <p:cNvSpPr/>
          <p:nvPr/>
        </p:nvSpPr>
        <p:spPr>
          <a:xfrm>
            <a:off x="8375651" y="6550025"/>
            <a:ext cx="171450" cy="107950"/>
          </a:xfrm>
          <a:custGeom>
            <a:avLst/>
            <a:gdLst/>
            <a:ahLst/>
            <a:cxnLst/>
            <a:rect l="l" t="t" r="r" b="b"/>
            <a:pathLst>
              <a:path w="108" h="68" extrusionOk="0">
                <a:moveTo>
                  <a:pt x="0" y="0"/>
                </a:moveTo>
                <a:lnTo>
                  <a:pt x="0" y="0"/>
                </a:lnTo>
                <a:lnTo>
                  <a:pt x="87" y="68"/>
                </a:lnTo>
                <a:lnTo>
                  <a:pt x="108" y="2"/>
                </a:lnTo>
                <a:lnTo>
                  <a:pt x="0" y="0"/>
                </a:lnTo>
                <a:close/>
              </a:path>
            </a:pathLst>
          </a:custGeom>
          <a:solidFill>
            <a:srgbClr val="B8D9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/>
          <p:nvPr/>
        </p:nvSpPr>
        <p:spPr>
          <a:xfrm>
            <a:off x="8375651" y="6550025"/>
            <a:ext cx="171450" cy="107950"/>
          </a:xfrm>
          <a:custGeom>
            <a:avLst/>
            <a:gdLst/>
            <a:ahLst/>
            <a:cxnLst/>
            <a:rect l="l" t="t" r="r" b="b"/>
            <a:pathLst>
              <a:path w="108" h="68" extrusionOk="0">
                <a:moveTo>
                  <a:pt x="0" y="0"/>
                </a:moveTo>
                <a:lnTo>
                  <a:pt x="0" y="0"/>
                </a:lnTo>
                <a:lnTo>
                  <a:pt x="87" y="68"/>
                </a:lnTo>
                <a:lnTo>
                  <a:pt x="108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"/>
          <p:cNvSpPr/>
          <p:nvPr/>
        </p:nvSpPr>
        <p:spPr>
          <a:xfrm>
            <a:off x="9817101" y="6572250"/>
            <a:ext cx="1588" cy="207963"/>
          </a:xfrm>
          <a:custGeom>
            <a:avLst/>
            <a:gdLst/>
            <a:ahLst/>
            <a:cxnLst/>
            <a:rect l="l" t="t" r="r" b="b"/>
            <a:pathLst>
              <a:path w="1" h="131" extrusionOk="0">
                <a:moveTo>
                  <a:pt x="0" y="0"/>
                </a:moveTo>
                <a:lnTo>
                  <a:pt x="0" y="0"/>
                </a:lnTo>
                <a:lnTo>
                  <a:pt x="1" y="130"/>
                </a:lnTo>
                <a:lnTo>
                  <a:pt x="1" y="131"/>
                </a:lnTo>
                <a:lnTo>
                  <a:pt x="0" y="0"/>
                </a:lnTo>
                <a:close/>
              </a:path>
            </a:pathLst>
          </a:custGeom>
          <a:solidFill>
            <a:srgbClr val="D2EF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"/>
          <p:cNvSpPr/>
          <p:nvPr/>
        </p:nvSpPr>
        <p:spPr>
          <a:xfrm>
            <a:off x="9817101" y="6572250"/>
            <a:ext cx="1588" cy="207963"/>
          </a:xfrm>
          <a:custGeom>
            <a:avLst/>
            <a:gdLst/>
            <a:ahLst/>
            <a:cxnLst/>
            <a:rect l="l" t="t" r="r" b="b"/>
            <a:pathLst>
              <a:path w="1" h="131" extrusionOk="0">
                <a:moveTo>
                  <a:pt x="0" y="0"/>
                </a:moveTo>
                <a:lnTo>
                  <a:pt x="0" y="0"/>
                </a:lnTo>
                <a:lnTo>
                  <a:pt x="1" y="130"/>
                </a:lnTo>
                <a:lnTo>
                  <a:pt x="1" y="13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9818688" y="6778625"/>
            <a:ext cx="1588" cy="98425"/>
          </a:xfrm>
          <a:custGeom>
            <a:avLst/>
            <a:gdLst/>
            <a:ahLst/>
            <a:cxnLst/>
            <a:rect l="l" t="t" r="r" b="b"/>
            <a:pathLst>
              <a:path w="1" h="62" extrusionOk="0">
                <a:moveTo>
                  <a:pt x="0" y="0"/>
                </a:moveTo>
                <a:lnTo>
                  <a:pt x="0" y="62"/>
                </a:lnTo>
                <a:lnTo>
                  <a:pt x="1" y="62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68B0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9818688" y="6778625"/>
            <a:ext cx="1588" cy="98425"/>
          </a:xfrm>
          <a:custGeom>
            <a:avLst/>
            <a:gdLst/>
            <a:ahLst/>
            <a:cxnLst/>
            <a:rect l="l" t="t" r="r" b="b"/>
            <a:pathLst>
              <a:path w="1" h="62" extrusionOk="0">
                <a:moveTo>
                  <a:pt x="0" y="0"/>
                </a:moveTo>
                <a:lnTo>
                  <a:pt x="0" y="62"/>
                </a:lnTo>
                <a:lnTo>
                  <a:pt x="1" y="62"/>
                </a:lnTo>
                <a:lnTo>
                  <a:pt x="0" y="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11650663" y="6186488"/>
            <a:ext cx="522288" cy="342900"/>
          </a:xfrm>
          <a:custGeom>
            <a:avLst/>
            <a:gdLst/>
            <a:ahLst/>
            <a:cxnLst/>
            <a:rect l="l" t="t" r="r" b="b"/>
            <a:pathLst>
              <a:path w="329" h="216" extrusionOk="0">
                <a:moveTo>
                  <a:pt x="329" y="0"/>
                </a:moveTo>
                <a:lnTo>
                  <a:pt x="0" y="106"/>
                </a:lnTo>
                <a:lnTo>
                  <a:pt x="9" y="112"/>
                </a:lnTo>
                <a:lnTo>
                  <a:pt x="329" y="216"/>
                </a:lnTo>
                <a:lnTo>
                  <a:pt x="329" y="0"/>
                </a:lnTo>
                <a:close/>
              </a:path>
            </a:pathLst>
          </a:custGeom>
          <a:solidFill>
            <a:srgbClr val="DB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/>
          <p:nvPr/>
        </p:nvSpPr>
        <p:spPr>
          <a:xfrm>
            <a:off x="11650663" y="6186488"/>
            <a:ext cx="522288" cy="342900"/>
          </a:xfrm>
          <a:custGeom>
            <a:avLst/>
            <a:gdLst/>
            <a:ahLst/>
            <a:cxnLst/>
            <a:rect l="l" t="t" r="r" b="b"/>
            <a:pathLst>
              <a:path w="329" h="216" extrusionOk="0">
                <a:moveTo>
                  <a:pt x="329" y="0"/>
                </a:moveTo>
                <a:lnTo>
                  <a:pt x="0" y="106"/>
                </a:lnTo>
                <a:lnTo>
                  <a:pt x="9" y="112"/>
                </a:lnTo>
                <a:lnTo>
                  <a:pt x="329" y="216"/>
                </a:lnTo>
                <a:lnTo>
                  <a:pt x="3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"/>
          <p:cNvSpPr/>
          <p:nvPr/>
        </p:nvSpPr>
        <p:spPr>
          <a:xfrm>
            <a:off x="11644313" y="6354763"/>
            <a:ext cx="20638" cy="9525"/>
          </a:xfrm>
          <a:custGeom>
            <a:avLst/>
            <a:gdLst/>
            <a:ahLst/>
            <a:cxnLst/>
            <a:rect l="l" t="t" r="r" b="b"/>
            <a:pathLst>
              <a:path w="13" h="6" extrusionOk="0">
                <a:moveTo>
                  <a:pt x="4" y="0"/>
                </a:moveTo>
                <a:lnTo>
                  <a:pt x="0" y="1"/>
                </a:lnTo>
                <a:lnTo>
                  <a:pt x="13" y="6"/>
                </a:lnTo>
                <a:lnTo>
                  <a:pt x="4" y="0"/>
                </a:lnTo>
                <a:close/>
              </a:path>
            </a:pathLst>
          </a:custGeom>
          <a:solidFill>
            <a:srgbClr val="A9D1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"/>
          <p:cNvSpPr/>
          <p:nvPr/>
        </p:nvSpPr>
        <p:spPr>
          <a:xfrm>
            <a:off x="11644313" y="6354763"/>
            <a:ext cx="20638" cy="9525"/>
          </a:xfrm>
          <a:custGeom>
            <a:avLst/>
            <a:gdLst/>
            <a:ahLst/>
            <a:cxnLst/>
            <a:rect l="l" t="t" r="r" b="b"/>
            <a:pathLst>
              <a:path w="13" h="6" extrusionOk="0">
                <a:moveTo>
                  <a:pt x="4" y="0"/>
                </a:moveTo>
                <a:lnTo>
                  <a:pt x="0" y="1"/>
                </a:lnTo>
                <a:lnTo>
                  <a:pt x="13" y="6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11077576" y="6480175"/>
            <a:ext cx="227013" cy="396875"/>
          </a:xfrm>
          <a:custGeom>
            <a:avLst/>
            <a:gdLst/>
            <a:ahLst/>
            <a:cxnLst/>
            <a:rect l="l" t="t" r="r" b="b"/>
            <a:pathLst>
              <a:path w="143" h="250" extrusionOk="0">
                <a:moveTo>
                  <a:pt x="79" y="0"/>
                </a:moveTo>
                <a:lnTo>
                  <a:pt x="41" y="96"/>
                </a:lnTo>
                <a:lnTo>
                  <a:pt x="0" y="250"/>
                </a:lnTo>
                <a:lnTo>
                  <a:pt x="126" y="250"/>
                </a:lnTo>
                <a:lnTo>
                  <a:pt x="143" y="21"/>
                </a:lnTo>
                <a:lnTo>
                  <a:pt x="79" y="0"/>
                </a:lnTo>
                <a:close/>
              </a:path>
            </a:pathLst>
          </a:custGeom>
          <a:solidFill>
            <a:srgbClr val="9DC8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"/>
          <p:cNvSpPr/>
          <p:nvPr/>
        </p:nvSpPr>
        <p:spPr>
          <a:xfrm>
            <a:off x="11077576" y="6480175"/>
            <a:ext cx="227013" cy="396875"/>
          </a:xfrm>
          <a:custGeom>
            <a:avLst/>
            <a:gdLst/>
            <a:ahLst/>
            <a:cxnLst/>
            <a:rect l="l" t="t" r="r" b="b"/>
            <a:pathLst>
              <a:path w="143" h="250" extrusionOk="0">
                <a:moveTo>
                  <a:pt x="79" y="0"/>
                </a:moveTo>
                <a:lnTo>
                  <a:pt x="41" y="96"/>
                </a:lnTo>
                <a:lnTo>
                  <a:pt x="0" y="250"/>
                </a:lnTo>
                <a:lnTo>
                  <a:pt x="126" y="250"/>
                </a:lnTo>
                <a:lnTo>
                  <a:pt x="143" y="21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11277601" y="6513513"/>
            <a:ext cx="223838" cy="363538"/>
          </a:xfrm>
          <a:custGeom>
            <a:avLst/>
            <a:gdLst/>
            <a:ahLst/>
            <a:cxnLst/>
            <a:rect l="l" t="t" r="r" b="b"/>
            <a:pathLst>
              <a:path w="141" h="229" extrusionOk="0">
                <a:moveTo>
                  <a:pt x="17" y="0"/>
                </a:moveTo>
                <a:lnTo>
                  <a:pt x="0" y="229"/>
                </a:lnTo>
                <a:lnTo>
                  <a:pt x="141" y="229"/>
                </a:lnTo>
                <a:lnTo>
                  <a:pt x="139" y="220"/>
                </a:lnTo>
                <a:lnTo>
                  <a:pt x="59" y="14"/>
                </a:lnTo>
                <a:lnTo>
                  <a:pt x="17" y="0"/>
                </a:lnTo>
                <a:close/>
              </a:path>
            </a:pathLst>
          </a:custGeom>
          <a:solidFill>
            <a:srgbClr val="B0D3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11277601" y="6513513"/>
            <a:ext cx="223838" cy="363538"/>
          </a:xfrm>
          <a:custGeom>
            <a:avLst/>
            <a:gdLst/>
            <a:ahLst/>
            <a:cxnLst/>
            <a:rect l="l" t="t" r="r" b="b"/>
            <a:pathLst>
              <a:path w="141" h="229" extrusionOk="0">
                <a:moveTo>
                  <a:pt x="17" y="0"/>
                </a:moveTo>
                <a:lnTo>
                  <a:pt x="0" y="229"/>
                </a:lnTo>
                <a:lnTo>
                  <a:pt x="141" y="229"/>
                </a:lnTo>
                <a:lnTo>
                  <a:pt x="139" y="220"/>
                </a:lnTo>
                <a:lnTo>
                  <a:pt x="59" y="14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11142663" y="6473825"/>
            <a:ext cx="60325" cy="158750"/>
          </a:xfrm>
          <a:custGeom>
            <a:avLst/>
            <a:gdLst/>
            <a:ahLst/>
            <a:cxnLst/>
            <a:rect l="l" t="t" r="r" b="b"/>
            <a:pathLst>
              <a:path w="38" h="100" extrusionOk="0">
                <a:moveTo>
                  <a:pt x="27" y="0"/>
                </a:moveTo>
                <a:lnTo>
                  <a:pt x="0" y="100"/>
                </a:lnTo>
                <a:lnTo>
                  <a:pt x="38" y="4"/>
                </a:lnTo>
                <a:lnTo>
                  <a:pt x="27" y="0"/>
                </a:lnTo>
                <a:close/>
              </a:path>
            </a:pathLst>
          </a:custGeom>
          <a:solidFill>
            <a:srgbClr val="B0D3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11142663" y="6473825"/>
            <a:ext cx="60325" cy="158750"/>
          </a:xfrm>
          <a:custGeom>
            <a:avLst/>
            <a:gdLst/>
            <a:ahLst/>
            <a:cxnLst/>
            <a:rect l="l" t="t" r="r" b="b"/>
            <a:pathLst>
              <a:path w="38" h="100" extrusionOk="0">
                <a:moveTo>
                  <a:pt x="27" y="0"/>
                </a:moveTo>
                <a:lnTo>
                  <a:pt x="0" y="100"/>
                </a:lnTo>
                <a:lnTo>
                  <a:pt x="38" y="4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11498263" y="6862763"/>
            <a:ext cx="4763" cy="14288"/>
          </a:xfrm>
          <a:custGeom>
            <a:avLst/>
            <a:gdLst/>
            <a:ahLst/>
            <a:cxnLst/>
            <a:rect l="l" t="t" r="r" b="b"/>
            <a:pathLst>
              <a:path w="3" h="9" extrusionOk="0">
                <a:moveTo>
                  <a:pt x="0" y="0"/>
                </a:moveTo>
                <a:lnTo>
                  <a:pt x="2" y="9"/>
                </a:lnTo>
                <a:lnTo>
                  <a:pt x="3" y="9"/>
                </a:lnTo>
                <a:lnTo>
                  <a:pt x="0" y="0"/>
                </a:lnTo>
                <a:close/>
              </a:path>
            </a:pathLst>
          </a:custGeom>
          <a:solidFill>
            <a:srgbClr val="8BB8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11498263" y="6862763"/>
            <a:ext cx="4763" cy="14288"/>
          </a:xfrm>
          <a:custGeom>
            <a:avLst/>
            <a:gdLst/>
            <a:ahLst/>
            <a:cxnLst/>
            <a:rect l="l" t="t" r="r" b="b"/>
            <a:pathLst>
              <a:path w="3" h="9" extrusionOk="0">
                <a:moveTo>
                  <a:pt x="0" y="0"/>
                </a:moveTo>
                <a:lnTo>
                  <a:pt x="2" y="9"/>
                </a:lnTo>
                <a:lnTo>
                  <a:pt x="3" y="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11185526" y="6227763"/>
            <a:ext cx="185738" cy="307975"/>
          </a:xfrm>
          <a:custGeom>
            <a:avLst/>
            <a:gdLst/>
            <a:ahLst/>
            <a:cxnLst/>
            <a:rect l="l" t="t" r="r" b="b"/>
            <a:pathLst>
              <a:path w="117" h="194" extrusionOk="0">
                <a:moveTo>
                  <a:pt x="42" y="0"/>
                </a:moveTo>
                <a:lnTo>
                  <a:pt x="0" y="155"/>
                </a:lnTo>
                <a:lnTo>
                  <a:pt x="11" y="159"/>
                </a:lnTo>
                <a:lnTo>
                  <a:pt x="75" y="180"/>
                </a:lnTo>
                <a:lnTo>
                  <a:pt x="117" y="194"/>
                </a:lnTo>
                <a:lnTo>
                  <a:pt x="97" y="142"/>
                </a:lnTo>
                <a:lnTo>
                  <a:pt x="42" y="0"/>
                </a:lnTo>
                <a:close/>
              </a:path>
            </a:pathLst>
          </a:custGeom>
          <a:solidFill>
            <a:srgbClr val="86BD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11185526" y="6227763"/>
            <a:ext cx="185738" cy="307975"/>
          </a:xfrm>
          <a:custGeom>
            <a:avLst/>
            <a:gdLst/>
            <a:ahLst/>
            <a:cxnLst/>
            <a:rect l="l" t="t" r="r" b="b"/>
            <a:pathLst>
              <a:path w="117" h="194" extrusionOk="0">
                <a:moveTo>
                  <a:pt x="42" y="0"/>
                </a:moveTo>
                <a:lnTo>
                  <a:pt x="0" y="155"/>
                </a:lnTo>
                <a:lnTo>
                  <a:pt x="11" y="159"/>
                </a:lnTo>
                <a:lnTo>
                  <a:pt x="75" y="180"/>
                </a:lnTo>
                <a:lnTo>
                  <a:pt x="117" y="194"/>
                </a:lnTo>
                <a:lnTo>
                  <a:pt x="97" y="142"/>
                </a:lnTo>
                <a:lnTo>
                  <a:pt x="4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10510838" y="6423025"/>
            <a:ext cx="549275" cy="454025"/>
          </a:xfrm>
          <a:custGeom>
            <a:avLst/>
            <a:gdLst/>
            <a:ahLst/>
            <a:cxnLst/>
            <a:rect l="l" t="t" r="r" b="b"/>
            <a:pathLst>
              <a:path w="346" h="286" extrusionOk="0">
                <a:moveTo>
                  <a:pt x="326" y="0"/>
                </a:moveTo>
                <a:lnTo>
                  <a:pt x="0" y="286"/>
                </a:lnTo>
                <a:lnTo>
                  <a:pt x="73" y="286"/>
                </a:lnTo>
                <a:lnTo>
                  <a:pt x="346" y="6"/>
                </a:lnTo>
                <a:lnTo>
                  <a:pt x="326" y="0"/>
                </a:lnTo>
                <a:close/>
              </a:path>
            </a:pathLst>
          </a:custGeom>
          <a:solidFill>
            <a:srgbClr val="E8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10510838" y="6423025"/>
            <a:ext cx="549275" cy="454025"/>
          </a:xfrm>
          <a:custGeom>
            <a:avLst/>
            <a:gdLst/>
            <a:ahLst/>
            <a:cxnLst/>
            <a:rect l="l" t="t" r="r" b="b"/>
            <a:pathLst>
              <a:path w="346" h="286" extrusionOk="0">
                <a:moveTo>
                  <a:pt x="326" y="0"/>
                </a:moveTo>
                <a:lnTo>
                  <a:pt x="0" y="286"/>
                </a:lnTo>
                <a:lnTo>
                  <a:pt x="73" y="286"/>
                </a:lnTo>
                <a:lnTo>
                  <a:pt x="346" y="6"/>
                </a:lnTo>
                <a:lnTo>
                  <a:pt x="3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1047413" y="6632575"/>
            <a:ext cx="95250" cy="244475"/>
          </a:xfrm>
          <a:custGeom>
            <a:avLst/>
            <a:gdLst/>
            <a:ahLst/>
            <a:cxnLst/>
            <a:rect l="l" t="t" r="r" b="b"/>
            <a:pathLst>
              <a:path w="60" h="154" extrusionOk="0">
                <a:moveTo>
                  <a:pt x="60" y="0"/>
                </a:moveTo>
                <a:lnTo>
                  <a:pt x="0" y="154"/>
                </a:lnTo>
                <a:lnTo>
                  <a:pt x="19" y="154"/>
                </a:lnTo>
                <a:lnTo>
                  <a:pt x="60" y="0"/>
                </a:lnTo>
                <a:close/>
              </a:path>
            </a:pathLst>
          </a:custGeom>
          <a:solidFill>
            <a:srgbClr val="9FC9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11047413" y="6632575"/>
            <a:ext cx="95250" cy="244475"/>
          </a:xfrm>
          <a:custGeom>
            <a:avLst/>
            <a:gdLst/>
            <a:ahLst/>
            <a:cxnLst/>
            <a:rect l="l" t="t" r="r" b="b"/>
            <a:pathLst>
              <a:path w="60" h="154" extrusionOk="0">
                <a:moveTo>
                  <a:pt x="60" y="0"/>
                </a:moveTo>
                <a:lnTo>
                  <a:pt x="0" y="154"/>
                </a:lnTo>
                <a:lnTo>
                  <a:pt x="19" y="154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10626726" y="6432550"/>
            <a:ext cx="558800" cy="444500"/>
          </a:xfrm>
          <a:custGeom>
            <a:avLst/>
            <a:gdLst/>
            <a:ahLst/>
            <a:cxnLst/>
            <a:rect l="l" t="t" r="r" b="b"/>
            <a:pathLst>
              <a:path w="352" h="280" extrusionOk="0">
                <a:moveTo>
                  <a:pt x="273" y="0"/>
                </a:moveTo>
                <a:lnTo>
                  <a:pt x="0" y="280"/>
                </a:lnTo>
                <a:lnTo>
                  <a:pt x="265" y="280"/>
                </a:lnTo>
                <a:lnTo>
                  <a:pt x="325" y="126"/>
                </a:lnTo>
                <a:lnTo>
                  <a:pt x="352" y="26"/>
                </a:lnTo>
                <a:lnTo>
                  <a:pt x="273" y="0"/>
                </a:lnTo>
                <a:close/>
              </a:path>
            </a:pathLst>
          </a:custGeom>
          <a:solidFill>
            <a:srgbClr val="B2D5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10626726" y="6432550"/>
            <a:ext cx="558800" cy="444500"/>
          </a:xfrm>
          <a:custGeom>
            <a:avLst/>
            <a:gdLst/>
            <a:ahLst/>
            <a:cxnLst/>
            <a:rect l="l" t="t" r="r" b="b"/>
            <a:pathLst>
              <a:path w="352" h="280" extrusionOk="0">
                <a:moveTo>
                  <a:pt x="273" y="0"/>
                </a:moveTo>
                <a:lnTo>
                  <a:pt x="0" y="280"/>
                </a:lnTo>
                <a:lnTo>
                  <a:pt x="265" y="280"/>
                </a:lnTo>
                <a:lnTo>
                  <a:pt x="325" y="126"/>
                </a:lnTo>
                <a:lnTo>
                  <a:pt x="352" y="26"/>
                </a:lnTo>
                <a:lnTo>
                  <a:pt x="2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11028363" y="6227763"/>
            <a:ext cx="223838" cy="246063"/>
          </a:xfrm>
          <a:custGeom>
            <a:avLst/>
            <a:gdLst/>
            <a:ahLst/>
            <a:cxnLst/>
            <a:rect l="l" t="t" r="r" b="b"/>
            <a:pathLst>
              <a:path w="141" h="155" extrusionOk="0">
                <a:moveTo>
                  <a:pt x="141" y="0"/>
                </a:moveTo>
                <a:lnTo>
                  <a:pt x="0" y="123"/>
                </a:lnTo>
                <a:lnTo>
                  <a:pt x="20" y="129"/>
                </a:lnTo>
                <a:lnTo>
                  <a:pt x="99" y="155"/>
                </a:lnTo>
                <a:lnTo>
                  <a:pt x="141" y="0"/>
                </a:lnTo>
                <a:close/>
              </a:path>
            </a:pathLst>
          </a:custGeom>
          <a:solidFill>
            <a:srgbClr val="88BD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11028363" y="6227763"/>
            <a:ext cx="223838" cy="246063"/>
          </a:xfrm>
          <a:custGeom>
            <a:avLst/>
            <a:gdLst/>
            <a:ahLst/>
            <a:cxnLst/>
            <a:rect l="l" t="t" r="r" b="b"/>
            <a:pathLst>
              <a:path w="141" h="155" extrusionOk="0">
                <a:moveTo>
                  <a:pt x="141" y="0"/>
                </a:moveTo>
                <a:lnTo>
                  <a:pt x="0" y="123"/>
                </a:lnTo>
                <a:lnTo>
                  <a:pt x="20" y="129"/>
                </a:lnTo>
                <a:lnTo>
                  <a:pt x="99" y="155"/>
                </a:lnTo>
                <a:lnTo>
                  <a:pt x="1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8145463" y="6550025"/>
            <a:ext cx="242888" cy="327025"/>
          </a:xfrm>
          <a:custGeom>
            <a:avLst/>
            <a:gdLst/>
            <a:ahLst/>
            <a:cxnLst/>
            <a:rect l="l" t="t" r="r" b="b"/>
            <a:pathLst>
              <a:path w="153" h="206" extrusionOk="0">
                <a:moveTo>
                  <a:pt x="145" y="0"/>
                </a:moveTo>
                <a:lnTo>
                  <a:pt x="0" y="206"/>
                </a:lnTo>
                <a:lnTo>
                  <a:pt x="153" y="206"/>
                </a:lnTo>
                <a:lnTo>
                  <a:pt x="145" y="0"/>
                </a:lnTo>
                <a:close/>
              </a:path>
            </a:pathLst>
          </a:custGeom>
          <a:solidFill>
            <a:srgbClr val="BCD9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145463" y="6550025"/>
            <a:ext cx="242888" cy="327025"/>
          </a:xfrm>
          <a:custGeom>
            <a:avLst/>
            <a:gdLst/>
            <a:ahLst/>
            <a:cxnLst/>
            <a:rect l="l" t="t" r="r" b="b"/>
            <a:pathLst>
              <a:path w="153" h="206" extrusionOk="0">
                <a:moveTo>
                  <a:pt x="145" y="0"/>
                </a:moveTo>
                <a:lnTo>
                  <a:pt x="0" y="206"/>
                </a:lnTo>
                <a:lnTo>
                  <a:pt x="153" y="206"/>
                </a:lnTo>
                <a:lnTo>
                  <a:pt x="1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9817101" y="6342063"/>
            <a:ext cx="1211263" cy="534988"/>
          </a:xfrm>
          <a:custGeom>
            <a:avLst/>
            <a:gdLst/>
            <a:ahLst/>
            <a:cxnLst/>
            <a:rect l="l" t="t" r="r" b="b"/>
            <a:pathLst>
              <a:path w="763" h="337" extrusionOk="0">
                <a:moveTo>
                  <a:pt x="607" y="0"/>
                </a:moveTo>
                <a:lnTo>
                  <a:pt x="0" y="145"/>
                </a:lnTo>
                <a:lnTo>
                  <a:pt x="1" y="276"/>
                </a:lnTo>
                <a:lnTo>
                  <a:pt x="79" y="337"/>
                </a:lnTo>
                <a:lnTo>
                  <a:pt x="437" y="337"/>
                </a:lnTo>
                <a:lnTo>
                  <a:pt x="763" y="51"/>
                </a:lnTo>
                <a:lnTo>
                  <a:pt x="607" y="0"/>
                </a:lnTo>
                <a:close/>
              </a:path>
            </a:pathLst>
          </a:custGeom>
          <a:solidFill>
            <a:srgbClr val="DEF3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9817101" y="6342063"/>
            <a:ext cx="1211263" cy="534988"/>
          </a:xfrm>
          <a:custGeom>
            <a:avLst/>
            <a:gdLst/>
            <a:ahLst/>
            <a:cxnLst/>
            <a:rect l="l" t="t" r="r" b="b"/>
            <a:pathLst>
              <a:path w="763" h="337" extrusionOk="0">
                <a:moveTo>
                  <a:pt x="607" y="0"/>
                </a:moveTo>
                <a:lnTo>
                  <a:pt x="0" y="145"/>
                </a:lnTo>
                <a:lnTo>
                  <a:pt x="1" y="276"/>
                </a:lnTo>
                <a:lnTo>
                  <a:pt x="79" y="337"/>
                </a:lnTo>
                <a:lnTo>
                  <a:pt x="437" y="337"/>
                </a:lnTo>
                <a:lnTo>
                  <a:pt x="763" y="51"/>
                </a:lnTo>
                <a:lnTo>
                  <a:pt x="60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9818688" y="6780213"/>
            <a:ext cx="123825" cy="96838"/>
          </a:xfrm>
          <a:custGeom>
            <a:avLst/>
            <a:gdLst/>
            <a:ahLst/>
            <a:cxnLst/>
            <a:rect l="l" t="t" r="r" b="b"/>
            <a:pathLst>
              <a:path w="78" h="61" extrusionOk="0">
                <a:moveTo>
                  <a:pt x="0" y="0"/>
                </a:moveTo>
                <a:lnTo>
                  <a:pt x="1" y="61"/>
                </a:lnTo>
                <a:lnTo>
                  <a:pt x="78" y="61"/>
                </a:lnTo>
                <a:lnTo>
                  <a:pt x="0" y="0"/>
                </a:lnTo>
                <a:close/>
              </a:path>
            </a:pathLst>
          </a:custGeom>
          <a:solidFill>
            <a:srgbClr val="6CB2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818688" y="6780213"/>
            <a:ext cx="123825" cy="96838"/>
          </a:xfrm>
          <a:custGeom>
            <a:avLst/>
            <a:gdLst/>
            <a:ahLst/>
            <a:cxnLst/>
            <a:rect l="l" t="t" r="r" b="b"/>
            <a:pathLst>
              <a:path w="78" h="61" extrusionOk="0">
                <a:moveTo>
                  <a:pt x="0" y="0"/>
                </a:moveTo>
                <a:lnTo>
                  <a:pt x="1" y="61"/>
                </a:lnTo>
                <a:lnTo>
                  <a:pt x="78" y="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10780713" y="6227763"/>
            <a:ext cx="471488" cy="195263"/>
          </a:xfrm>
          <a:custGeom>
            <a:avLst/>
            <a:gdLst/>
            <a:ahLst/>
            <a:cxnLst/>
            <a:rect l="l" t="t" r="r" b="b"/>
            <a:pathLst>
              <a:path w="297" h="123" extrusionOk="0">
                <a:moveTo>
                  <a:pt x="297" y="0"/>
                </a:moveTo>
                <a:lnTo>
                  <a:pt x="0" y="72"/>
                </a:lnTo>
                <a:lnTo>
                  <a:pt x="156" y="123"/>
                </a:lnTo>
                <a:lnTo>
                  <a:pt x="297" y="0"/>
                </a:lnTo>
                <a:close/>
              </a:path>
            </a:pathLst>
          </a:custGeom>
          <a:solidFill>
            <a:srgbClr val="84BB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10780713" y="6227763"/>
            <a:ext cx="471488" cy="195263"/>
          </a:xfrm>
          <a:custGeom>
            <a:avLst/>
            <a:gdLst/>
            <a:ahLst/>
            <a:cxnLst/>
            <a:rect l="l" t="t" r="r" b="b"/>
            <a:pathLst>
              <a:path w="297" h="123" extrusionOk="0">
                <a:moveTo>
                  <a:pt x="297" y="0"/>
                </a:moveTo>
                <a:lnTo>
                  <a:pt x="0" y="72"/>
                </a:lnTo>
                <a:lnTo>
                  <a:pt x="156" y="123"/>
                </a:lnTo>
                <a:lnTo>
                  <a:pt x="2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11664951" y="6364288"/>
            <a:ext cx="508000" cy="312738"/>
          </a:xfrm>
          <a:custGeom>
            <a:avLst/>
            <a:gdLst/>
            <a:ahLst/>
            <a:cxnLst/>
            <a:rect l="l" t="t" r="r" b="b"/>
            <a:pathLst>
              <a:path w="320" h="197" extrusionOk="0">
                <a:moveTo>
                  <a:pt x="0" y="0"/>
                </a:moveTo>
                <a:lnTo>
                  <a:pt x="320" y="197"/>
                </a:lnTo>
                <a:lnTo>
                  <a:pt x="320" y="104"/>
                </a:lnTo>
                <a:lnTo>
                  <a:pt x="0" y="0"/>
                </a:lnTo>
                <a:close/>
              </a:path>
            </a:pathLst>
          </a:custGeom>
          <a:solidFill>
            <a:srgbClr val="ECF7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11664951" y="6364288"/>
            <a:ext cx="508000" cy="312738"/>
          </a:xfrm>
          <a:custGeom>
            <a:avLst/>
            <a:gdLst/>
            <a:ahLst/>
            <a:cxnLst/>
            <a:rect l="l" t="t" r="r" b="b"/>
            <a:pathLst>
              <a:path w="320" h="197" extrusionOk="0">
                <a:moveTo>
                  <a:pt x="0" y="0"/>
                </a:moveTo>
                <a:lnTo>
                  <a:pt x="320" y="197"/>
                </a:lnTo>
                <a:lnTo>
                  <a:pt x="320" y="10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11371263" y="6494463"/>
            <a:ext cx="127000" cy="368300"/>
          </a:xfrm>
          <a:custGeom>
            <a:avLst/>
            <a:gdLst/>
            <a:ahLst/>
            <a:cxnLst/>
            <a:rect l="l" t="t" r="r" b="b"/>
            <a:pathLst>
              <a:path w="80" h="232" extrusionOk="0">
                <a:moveTo>
                  <a:pt x="25" y="0"/>
                </a:moveTo>
                <a:lnTo>
                  <a:pt x="27" y="35"/>
                </a:lnTo>
                <a:lnTo>
                  <a:pt x="0" y="26"/>
                </a:lnTo>
                <a:lnTo>
                  <a:pt x="80" y="232"/>
                </a:lnTo>
                <a:lnTo>
                  <a:pt x="32" y="30"/>
                </a:lnTo>
                <a:lnTo>
                  <a:pt x="27" y="35"/>
                </a:lnTo>
                <a:lnTo>
                  <a:pt x="25" y="0"/>
                </a:lnTo>
                <a:close/>
              </a:path>
            </a:pathLst>
          </a:custGeom>
          <a:solidFill>
            <a:srgbClr val="B5D5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1371263" y="6494463"/>
            <a:ext cx="127000" cy="368300"/>
          </a:xfrm>
          <a:custGeom>
            <a:avLst/>
            <a:gdLst/>
            <a:ahLst/>
            <a:cxnLst/>
            <a:rect l="l" t="t" r="r" b="b"/>
            <a:pathLst>
              <a:path w="80" h="232" extrusionOk="0">
                <a:moveTo>
                  <a:pt x="25" y="0"/>
                </a:moveTo>
                <a:lnTo>
                  <a:pt x="27" y="35"/>
                </a:lnTo>
                <a:lnTo>
                  <a:pt x="0" y="26"/>
                </a:lnTo>
                <a:lnTo>
                  <a:pt x="80" y="232"/>
                </a:lnTo>
                <a:lnTo>
                  <a:pt x="32" y="30"/>
                </a:lnTo>
                <a:lnTo>
                  <a:pt x="27" y="35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11461751" y="6348413"/>
            <a:ext cx="711200" cy="528638"/>
          </a:xfrm>
          <a:custGeom>
            <a:avLst/>
            <a:gdLst/>
            <a:ahLst/>
            <a:cxnLst/>
            <a:rect l="l" t="t" r="r" b="b"/>
            <a:pathLst>
              <a:path w="448" h="333" extrusionOk="0">
                <a:moveTo>
                  <a:pt x="98" y="0"/>
                </a:moveTo>
                <a:lnTo>
                  <a:pt x="0" y="97"/>
                </a:lnTo>
                <a:lnTo>
                  <a:pt x="88" y="333"/>
                </a:lnTo>
                <a:lnTo>
                  <a:pt x="448" y="333"/>
                </a:lnTo>
                <a:lnTo>
                  <a:pt x="448" y="207"/>
                </a:lnTo>
                <a:lnTo>
                  <a:pt x="128" y="10"/>
                </a:lnTo>
                <a:lnTo>
                  <a:pt x="115" y="5"/>
                </a:lnTo>
                <a:lnTo>
                  <a:pt x="98" y="0"/>
                </a:lnTo>
                <a:close/>
              </a:path>
            </a:pathLst>
          </a:custGeom>
          <a:solidFill>
            <a:srgbClr val="B5D5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/>
          <p:cNvSpPr/>
          <p:nvPr/>
        </p:nvSpPr>
        <p:spPr>
          <a:xfrm>
            <a:off x="11461751" y="6348413"/>
            <a:ext cx="711200" cy="528638"/>
          </a:xfrm>
          <a:custGeom>
            <a:avLst/>
            <a:gdLst/>
            <a:ahLst/>
            <a:cxnLst/>
            <a:rect l="l" t="t" r="r" b="b"/>
            <a:pathLst>
              <a:path w="448" h="333" extrusionOk="0">
                <a:moveTo>
                  <a:pt x="98" y="0"/>
                </a:moveTo>
                <a:lnTo>
                  <a:pt x="0" y="97"/>
                </a:lnTo>
                <a:lnTo>
                  <a:pt x="88" y="333"/>
                </a:lnTo>
                <a:lnTo>
                  <a:pt x="448" y="333"/>
                </a:lnTo>
                <a:lnTo>
                  <a:pt x="448" y="207"/>
                </a:lnTo>
                <a:lnTo>
                  <a:pt x="128" y="10"/>
                </a:lnTo>
                <a:lnTo>
                  <a:pt x="115" y="5"/>
                </a:lnTo>
                <a:lnTo>
                  <a:pt x="9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"/>
          <p:cNvSpPr/>
          <p:nvPr/>
        </p:nvSpPr>
        <p:spPr>
          <a:xfrm>
            <a:off x="11422063" y="6502400"/>
            <a:ext cx="179388" cy="374650"/>
          </a:xfrm>
          <a:custGeom>
            <a:avLst/>
            <a:gdLst/>
            <a:ahLst/>
            <a:cxnLst/>
            <a:rect l="l" t="t" r="r" b="b"/>
            <a:pathLst>
              <a:path w="113" h="236" extrusionOk="0">
                <a:moveTo>
                  <a:pt x="25" y="0"/>
                </a:moveTo>
                <a:lnTo>
                  <a:pt x="0" y="25"/>
                </a:lnTo>
                <a:lnTo>
                  <a:pt x="48" y="227"/>
                </a:lnTo>
                <a:lnTo>
                  <a:pt x="51" y="236"/>
                </a:lnTo>
                <a:lnTo>
                  <a:pt x="113" y="236"/>
                </a:lnTo>
                <a:lnTo>
                  <a:pt x="25" y="0"/>
                </a:lnTo>
                <a:close/>
              </a:path>
            </a:pathLst>
          </a:custGeom>
          <a:solidFill>
            <a:srgbClr val="8EB9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11422063" y="6502400"/>
            <a:ext cx="179388" cy="374650"/>
          </a:xfrm>
          <a:custGeom>
            <a:avLst/>
            <a:gdLst/>
            <a:ahLst/>
            <a:cxnLst/>
            <a:rect l="l" t="t" r="r" b="b"/>
            <a:pathLst>
              <a:path w="113" h="236" extrusionOk="0">
                <a:moveTo>
                  <a:pt x="25" y="0"/>
                </a:moveTo>
                <a:lnTo>
                  <a:pt x="0" y="25"/>
                </a:lnTo>
                <a:lnTo>
                  <a:pt x="48" y="227"/>
                </a:lnTo>
                <a:lnTo>
                  <a:pt x="51" y="236"/>
                </a:lnTo>
                <a:lnTo>
                  <a:pt x="113" y="236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"/>
          <p:cNvSpPr/>
          <p:nvPr/>
        </p:nvSpPr>
        <p:spPr>
          <a:xfrm>
            <a:off x="11252201" y="6227763"/>
            <a:ext cx="161925" cy="322263"/>
          </a:xfrm>
          <a:custGeom>
            <a:avLst/>
            <a:gdLst/>
            <a:ahLst/>
            <a:cxnLst/>
            <a:rect l="l" t="t" r="r" b="b"/>
            <a:pathLst>
              <a:path w="102" h="203" extrusionOk="0">
                <a:moveTo>
                  <a:pt x="0" y="0"/>
                </a:moveTo>
                <a:lnTo>
                  <a:pt x="55" y="142"/>
                </a:lnTo>
                <a:lnTo>
                  <a:pt x="75" y="194"/>
                </a:lnTo>
                <a:lnTo>
                  <a:pt x="102" y="203"/>
                </a:lnTo>
                <a:lnTo>
                  <a:pt x="100" y="168"/>
                </a:lnTo>
                <a:lnTo>
                  <a:pt x="89" y="30"/>
                </a:lnTo>
                <a:lnTo>
                  <a:pt x="0" y="0"/>
                </a:lnTo>
                <a:close/>
              </a:path>
            </a:pathLst>
          </a:custGeom>
          <a:solidFill>
            <a:srgbClr val="8ABE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"/>
          <p:cNvSpPr/>
          <p:nvPr/>
        </p:nvSpPr>
        <p:spPr>
          <a:xfrm>
            <a:off x="11252201" y="6227763"/>
            <a:ext cx="161925" cy="322263"/>
          </a:xfrm>
          <a:custGeom>
            <a:avLst/>
            <a:gdLst/>
            <a:ahLst/>
            <a:cxnLst/>
            <a:rect l="l" t="t" r="r" b="b"/>
            <a:pathLst>
              <a:path w="102" h="203" extrusionOk="0">
                <a:moveTo>
                  <a:pt x="0" y="0"/>
                </a:moveTo>
                <a:lnTo>
                  <a:pt x="55" y="142"/>
                </a:lnTo>
                <a:lnTo>
                  <a:pt x="75" y="194"/>
                </a:lnTo>
                <a:lnTo>
                  <a:pt x="102" y="203"/>
                </a:lnTo>
                <a:lnTo>
                  <a:pt x="100" y="168"/>
                </a:lnTo>
                <a:lnTo>
                  <a:pt x="89" y="3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"/>
          <p:cNvSpPr/>
          <p:nvPr/>
        </p:nvSpPr>
        <p:spPr>
          <a:xfrm>
            <a:off x="11393488" y="6275388"/>
            <a:ext cx="223838" cy="274638"/>
          </a:xfrm>
          <a:custGeom>
            <a:avLst/>
            <a:gdLst/>
            <a:ahLst/>
            <a:cxnLst/>
            <a:rect l="l" t="t" r="r" b="b"/>
            <a:pathLst>
              <a:path w="141" h="173" extrusionOk="0">
                <a:moveTo>
                  <a:pt x="0" y="0"/>
                </a:moveTo>
                <a:lnTo>
                  <a:pt x="11" y="138"/>
                </a:lnTo>
                <a:lnTo>
                  <a:pt x="13" y="173"/>
                </a:lnTo>
                <a:lnTo>
                  <a:pt x="18" y="168"/>
                </a:lnTo>
                <a:lnTo>
                  <a:pt x="43" y="143"/>
                </a:lnTo>
                <a:lnTo>
                  <a:pt x="141" y="46"/>
                </a:lnTo>
                <a:lnTo>
                  <a:pt x="0" y="0"/>
                </a:lnTo>
                <a:close/>
              </a:path>
            </a:pathLst>
          </a:custGeom>
          <a:solidFill>
            <a:srgbClr val="7DB9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"/>
          <p:cNvSpPr/>
          <p:nvPr/>
        </p:nvSpPr>
        <p:spPr>
          <a:xfrm>
            <a:off x="11393488" y="6275388"/>
            <a:ext cx="223838" cy="274638"/>
          </a:xfrm>
          <a:custGeom>
            <a:avLst/>
            <a:gdLst/>
            <a:ahLst/>
            <a:cxnLst/>
            <a:rect l="l" t="t" r="r" b="b"/>
            <a:pathLst>
              <a:path w="141" h="173" extrusionOk="0">
                <a:moveTo>
                  <a:pt x="0" y="0"/>
                </a:moveTo>
                <a:lnTo>
                  <a:pt x="11" y="138"/>
                </a:lnTo>
                <a:lnTo>
                  <a:pt x="13" y="173"/>
                </a:lnTo>
                <a:lnTo>
                  <a:pt x="18" y="168"/>
                </a:lnTo>
                <a:lnTo>
                  <a:pt x="43" y="143"/>
                </a:lnTo>
                <a:lnTo>
                  <a:pt x="141" y="4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"/>
          <p:cNvSpPr/>
          <p:nvPr/>
        </p:nvSpPr>
        <p:spPr>
          <a:xfrm>
            <a:off x="2547938" y="5443538"/>
            <a:ext cx="333375" cy="747713"/>
          </a:xfrm>
          <a:custGeom>
            <a:avLst/>
            <a:gdLst/>
            <a:ahLst/>
            <a:cxnLst/>
            <a:rect l="l" t="t" r="r" b="b"/>
            <a:pathLst>
              <a:path w="210" h="471" extrusionOk="0">
                <a:moveTo>
                  <a:pt x="0" y="0"/>
                </a:moveTo>
                <a:lnTo>
                  <a:pt x="60" y="471"/>
                </a:lnTo>
                <a:lnTo>
                  <a:pt x="210" y="397"/>
                </a:lnTo>
                <a:lnTo>
                  <a:pt x="0" y="0"/>
                </a:lnTo>
                <a:close/>
              </a:path>
            </a:pathLst>
          </a:custGeom>
          <a:solidFill>
            <a:srgbClr val="75B5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"/>
          <p:cNvSpPr/>
          <p:nvPr/>
        </p:nvSpPr>
        <p:spPr>
          <a:xfrm>
            <a:off x="2547938" y="5443538"/>
            <a:ext cx="333375" cy="747713"/>
          </a:xfrm>
          <a:custGeom>
            <a:avLst/>
            <a:gdLst/>
            <a:ahLst/>
            <a:cxnLst/>
            <a:rect l="l" t="t" r="r" b="b"/>
            <a:pathLst>
              <a:path w="210" h="471" extrusionOk="0">
                <a:moveTo>
                  <a:pt x="0" y="0"/>
                </a:moveTo>
                <a:lnTo>
                  <a:pt x="60" y="471"/>
                </a:lnTo>
                <a:lnTo>
                  <a:pt x="210" y="39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"/>
          <p:cNvSpPr/>
          <p:nvPr/>
        </p:nvSpPr>
        <p:spPr>
          <a:xfrm>
            <a:off x="2643188" y="6073775"/>
            <a:ext cx="307975" cy="206375"/>
          </a:xfrm>
          <a:custGeom>
            <a:avLst/>
            <a:gdLst/>
            <a:ahLst/>
            <a:cxnLst/>
            <a:rect l="l" t="t" r="r" b="b"/>
            <a:pathLst>
              <a:path w="194" h="130" extrusionOk="0">
                <a:moveTo>
                  <a:pt x="150" y="0"/>
                </a:moveTo>
                <a:lnTo>
                  <a:pt x="0" y="74"/>
                </a:lnTo>
                <a:lnTo>
                  <a:pt x="7" y="130"/>
                </a:lnTo>
                <a:lnTo>
                  <a:pt x="194" y="85"/>
                </a:lnTo>
                <a:lnTo>
                  <a:pt x="150" y="0"/>
                </a:lnTo>
                <a:close/>
              </a:path>
            </a:pathLst>
          </a:custGeom>
          <a:solidFill>
            <a:srgbClr val="5391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"/>
          <p:cNvSpPr/>
          <p:nvPr/>
        </p:nvSpPr>
        <p:spPr>
          <a:xfrm>
            <a:off x="2643188" y="6073775"/>
            <a:ext cx="307975" cy="206375"/>
          </a:xfrm>
          <a:custGeom>
            <a:avLst/>
            <a:gdLst/>
            <a:ahLst/>
            <a:cxnLst/>
            <a:rect l="l" t="t" r="r" b="b"/>
            <a:pathLst>
              <a:path w="194" h="130" extrusionOk="0">
                <a:moveTo>
                  <a:pt x="150" y="0"/>
                </a:moveTo>
                <a:lnTo>
                  <a:pt x="0" y="74"/>
                </a:lnTo>
                <a:lnTo>
                  <a:pt x="7" y="130"/>
                </a:lnTo>
                <a:lnTo>
                  <a:pt x="194" y="85"/>
                </a:lnTo>
                <a:lnTo>
                  <a:pt x="1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"/>
          <p:cNvSpPr/>
          <p:nvPr/>
        </p:nvSpPr>
        <p:spPr>
          <a:xfrm>
            <a:off x="2654301" y="6208713"/>
            <a:ext cx="323850" cy="371475"/>
          </a:xfrm>
          <a:custGeom>
            <a:avLst/>
            <a:gdLst/>
            <a:ahLst/>
            <a:cxnLst/>
            <a:rect l="l" t="t" r="r" b="b"/>
            <a:pathLst>
              <a:path w="204" h="234" extrusionOk="0">
                <a:moveTo>
                  <a:pt x="187" y="0"/>
                </a:moveTo>
                <a:lnTo>
                  <a:pt x="0" y="45"/>
                </a:lnTo>
                <a:lnTo>
                  <a:pt x="13" y="144"/>
                </a:lnTo>
                <a:lnTo>
                  <a:pt x="203" y="234"/>
                </a:lnTo>
                <a:lnTo>
                  <a:pt x="204" y="234"/>
                </a:lnTo>
                <a:lnTo>
                  <a:pt x="197" y="19"/>
                </a:lnTo>
                <a:lnTo>
                  <a:pt x="187" y="0"/>
                </a:lnTo>
                <a:close/>
              </a:path>
            </a:pathLst>
          </a:custGeom>
          <a:solidFill>
            <a:srgbClr val="468A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"/>
          <p:cNvSpPr/>
          <p:nvPr/>
        </p:nvSpPr>
        <p:spPr>
          <a:xfrm>
            <a:off x="2654301" y="6208713"/>
            <a:ext cx="323850" cy="371475"/>
          </a:xfrm>
          <a:custGeom>
            <a:avLst/>
            <a:gdLst/>
            <a:ahLst/>
            <a:cxnLst/>
            <a:rect l="l" t="t" r="r" b="b"/>
            <a:pathLst>
              <a:path w="204" h="234" extrusionOk="0">
                <a:moveTo>
                  <a:pt x="187" y="0"/>
                </a:moveTo>
                <a:lnTo>
                  <a:pt x="0" y="45"/>
                </a:lnTo>
                <a:lnTo>
                  <a:pt x="13" y="144"/>
                </a:lnTo>
                <a:lnTo>
                  <a:pt x="203" y="234"/>
                </a:lnTo>
                <a:lnTo>
                  <a:pt x="204" y="234"/>
                </a:lnTo>
                <a:lnTo>
                  <a:pt x="197" y="19"/>
                </a:lnTo>
                <a:lnTo>
                  <a:pt x="1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"/>
          <p:cNvSpPr/>
          <p:nvPr/>
        </p:nvSpPr>
        <p:spPr>
          <a:xfrm>
            <a:off x="2674938" y="6437313"/>
            <a:ext cx="301625" cy="182563"/>
          </a:xfrm>
          <a:custGeom>
            <a:avLst/>
            <a:gdLst/>
            <a:ahLst/>
            <a:cxnLst/>
            <a:rect l="l" t="t" r="r" b="b"/>
            <a:pathLst>
              <a:path w="190" h="115" extrusionOk="0">
                <a:moveTo>
                  <a:pt x="0" y="0"/>
                </a:moveTo>
                <a:lnTo>
                  <a:pt x="8" y="62"/>
                </a:lnTo>
                <a:lnTo>
                  <a:pt x="112" y="115"/>
                </a:lnTo>
                <a:lnTo>
                  <a:pt x="175" y="103"/>
                </a:lnTo>
                <a:lnTo>
                  <a:pt x="190" y="90"/>
                </a:lnTo>
                <a:lnTo>
                  <a:pt x="0" y="0"/>
                </a:lnTo>
                <a:close/>
              </a:path>
            </a:pathLst>
          </a:custGeom>
          <a:solidFill>
            <a:srgbClr val="5391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"/>
          <p:cNvSpPr/>
          <p:nvPr/>
        </p:nvSpPr>
        <p:spPr>
          <a:xfrm>
            <a:off x="2674938" y="6437313"/>
            <a:ext cx="301625" cy="182563"/>
          </a:xfrm>
          <a:custGeom>
            <a:avLst/>
            <a:gdLst/>
            <a:ahLst/>
            <a:cxnLst/>
            <a:rect l="l" t="t" r="r" b="b"/>
            <a:pathLst>
              <a:path w="190" h="115" extrusionOk="0">
                <a:moveTo>
                  <a:pt x="0" y="0"/>
                </a:moveTo>
                <a:lnTo>
                  <a:pt x="8" y="62"/>
                </a:lnTo>
                <a:lnTo>
                  <a:pt x="112" y="115"/>
                </a:lnTo>
                <a:lnTo>
                  <a:pt x="175" y="103"/>
                </a:lnTo>
                <a:lnTo>
                  <a:pt x="190" y="9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2687638" y="6535738"/>
            <a:ext cx="165100" cy="112713"/>
          </a:xfrm>
          <a:custGeom>
            <a:avLst/>
            <a:gdLst/>
            <a:ahLst/>
            <a:cxnLst/>
            <a:rect l="l" t="t" r="r" b="b"/>
            <a:pathLst>
              <a:path w="104" h="71" extrusionOk="0">
                <a:moveTo>
                  <a:pt x="0" y="0"/>
                </a:moveTo>
                <a:lnTo>
                  <a:pt x="9" y="71"/>
                </a:lnTo>
                <a:lnTo>
                  <a:pt x="104" y="53"/>
                </a:lnTo>
                <a:lnTo>
                  <a:pt x="0" y="0"/>
                </a:lnTo>
                <a:close/>
              </a:path>
            </a:pathLst>
          </a:custGeom>
          <a:solidFill>
            <a:srgbClr val="4989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2687638" y="6535738"/>
            <a:ext cx="165100" cy="112713"/>
          </a:xfrm>
          <a:custGeom>
            <a:avLst/>
            <a:gdLst/>
            <a:ahLst/>
            <a:cxnLst/>
            <a:rect l="l" t="t" r="r" b="b"/>
            <a:pathLst>
              <a:path w="104" h="71" extrusionOk="0">
                <a:moveTo>
                  <a:pt x="0" y="0"/>
                </a:moveTo>
                <a:lnTo>
                  <a:pt x="9" y="71"/>
                </a:lnTo>
                <a:lnTo>
                  <a:pt x="104" y="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2967038" y="6238875"/>
            <a:ext cx="128588" cy="341313"/>
          </a:xfrm>
          <a:custGeom>
            <a:avLst/>
            <a:gdLst/>
            <a:ahLst/>
            <a:cxnLst/>
            <a:rect l="l" t="t" r="r" b="b"/>
            <a:pathLst>
              <a:path w="81" h="215" extrusionOk="0">
                <a:moveTo>
                  <a:pt x="0" y="0"/>
                </a:moveTo>
                <a:lnTo>
                  <a:pt x="7" y="215"/>
                </a:lnTo>
                <a:lnTo>
                  <a:pt x="81" y="152"/>
                </a:lnTo>
                <a:lnTo>
                  <a:pt x="0" y="0"/>
                </a:lnTo>
                <a:close/>
              </a:path>
            </a:pathLst>
          </a:custGeom>
          <a:solidFill>
            <a:srgbClr val="4587A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2967038" y="6238875"/>
            <a:ext cx="128588" cy="341313"/>
          </a:xfrm>
          <a:custGeom>
            <a:avLst/>
            <a:gdLst/>
            <a:ahLst/>
            <a:cxnLst/>
            <a:rect l="l" t="t" r="r" b="b"/>
            <a:pathLst>
              <a:path w="81" h="215" extrusionOk="0">
                <a:moveTo>
                  <a:pt x="0" y="0"/>
                </a:moveTo>
                <a:lnTo>
                  <a:pt x="7" y="215"/>
                </a:lnTo>
                <a:lnTo>
                  <a:pt x="81" y="15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2482851" y="5443538"/>
            <a:ext cx="160338" cy="827088"/>
          </a:xfrm>
          <a:custGeom>
            <a:avLst/>
            <a:gdLst/>
            <a:ahLst/>
            <a:cxnLst/>
            <a:rect l="l" t="t" r="r" b="b"/>
            <a:pathLst>
              <a:path w="101" h="521" extrusionOk="0">
                <a:moveTo>
                  <a:pt x="41" y="0"/>
                </a:moveTo>
                <a:lnTo>
                  <a:pt x="0" y="521"/>
                </a:lnTo>
                <a:lnTo>
                  <a:pt x="101" y="471"/>
                </a:lnTo>
                <a:lnTo>
                  <a:pt x="41" y="0"/>
                </a:lnTo>
                <a:close/>
              </a:path>
            </a:pathLst>
          </a:custGeom>
          <a:solidFill>
            <a:srgbClr val="76B5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2482851" y="5443538"/>
            <a:ext cx="160338" cy="827088"/>
          </a:xfrm>
          <a:custGeom>
            <a:avLst/>
            <a:gdLst/>
            <a:ahLst/>
            <a:cxnLst/>
            <a:rect l="l" t="t" r="r" b="b"/>
            <a:pathLst>
              <a:path w="101" h="521" extrusionOk="0">
                <a:moveTo>
                  <a:pt x="41" y="0"/>
                </a:moveTo>
                <a:lnTo>
                  <a:pt x="0" y="521"/>
                </a:lnTo>
                <a:lnTo>
                  <a:pt x="101" y="471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"/>
          <p:cNvSpPr/>
          <p:nvPr/>
        </p:nvSpPr>
        <p:spPr>
          <a:xfrm>
            <a:off x="2478088" y="6191250"/>
            <a:ext cx="176213" cy="130175"/>
          </a:xfrm>
          <a:custGeom>
            <a:avLst/>
            <a:gdLst/>
            <a:ahLst/>
            <a:cxnLst/>
            <a:rect l="l" t="t" r="r" b="b"/>
            <a:pathLst>
              <a:path w="111" h="82" extrusionOk="0">
                <a:moveTo>
                  <a:pt x="104" y="0"/>
                </a:moveTo>
                <a:lnTo>
                  <a:pt x="3" y="50"/>
                </a:lnTo>
                <a:lnTo>
                  <a:pt x="0" y="82"/>
                </a:lnTo>
                <a:lnTo>
                  <a:pt x="111" y="56"/>
                </a:lnTo>
                <a:lnTo>
                  <a:pt x="104" y="0"/>
                </a:lnTo>
                <a:close/>
              </a:path>
            </a:pathLst>
          </a:custGeom>
          <a:solidFill>
            <a:srgbClr val="5491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2478088" y="6191250"/>
            <a:ext cx="176213" cy="130175"/>
          </a:xfrm>
          <a:custGeom>
            <a:avLst/>
            <a:gdLst/>
            <a:ahLst/>
            <a:cxnLst/>
            <a:rect l="l" t="t" r="r" b="b"/>
            <a:pathLst>
              <a:path w="111" h="82" extrusionOk="0">
                <a:moveTo>
                  <a:pt x="104" y="0"/>
                </a:moveTo>
                <a:lnTo>
                  <a:pt x="3" y="50"/>
                </a:lnTo>
                <a:lnTo>
                  <a:pt x="0" y="82"/>
                </a:lnTo>
                <a:lnTo>
                  <a:pt x="111" y="56"/>
                </a:lnTo>
                <a:lnTo>
                  <a:pt x="10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"/>
          <p:cNvSpPr/>
          <p:nvPr/>
        </p:nvSpPr>
        <p:spPr>
          <a:xfrm>
            <a:off x="2476501" y="6280150"/>
            <a:ext cx="198438" cy="157163"/>
          </a:xfrm>
          <a:custGeom>
            <a:avLst/>
            <a:gdLst/>
            <a:ahLst/>
            <a:cxnLst/>
            <a:rect l="l" t="t" r="r" b="b"/>
            <a:pathLst>
              <a:path w="125" h="99" extrusionOk="0">
                <a:moveTo>
                  <a:pt x="112" y="0"/>
                </a:moveTo>
                <a:lnTo>
                  <a:pt x="1" y="26"/>
                </a:lnTo>
                <a:lnTo>
                  <a:pt x="0" y="40"/>
                </a:lnTo>
                <a:lnTo>
                  <a:pt x="125" y="99"/>
                </a:lnTo>
                <a:lnTo>
                  <a:pt x="112" y="0"/>
                </a:lnTo>
                <a:close/>
              </a:path>
            </a:pathLst>
          </a:custGeom>
          <a:solidFill>
            <a:srgbClr val="478A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"/>
          <p:cNvSpPr/>
          <p:nvPr/>
        </p:nvSpPr>
        <p:spPr>
          <a:xfrm>
            <a:off x="2476501" y="6280150"/>
            <a:ext cx="198438" cy="157163"/>
          </a:xfrm>
          <a:custGeom>
            <a:avLst/>
            <a:gdLst/>
            <a:ahLst/>
            <a:cxnLst/>
            <a:rect l="l" t="t" r="r" b="b"/>
            <a:pathLst>
              <a:path w="125" h="99" extrusionOk="0">
                <a:moveTo>
                  <a:pt x="112" y="0"/>
                </a:moveTo>
                <a:lnTo>
                  <a:pt x="1" y="26"/>
                </a:lnTo>
                <a:lnTo>
                  <a:pt x="0" y="40"/>
                </a:lnTo>
                <a:lnTo>
                  <a:pt x="125" y="99"/>
                </a:lnTo>
                <a:lnTo>
                  <a:pt x="1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" name="Google Shape;217;p2"/>
          <p:cNvGrpSpPr/>
          <p:nvPr/>
        </p:nvGrpSpPr>
        <p:grpSpPr>
          <a:xfrm>
            <a:off x="1588" y="5443538"/>
            <a:ext cx="3903663" cy="1435100"/>
            <a:chOff x="1" y="3429"/>
            <a:chExt cx="2459" cy="904"/>
          </a:xfrm>
        </p:grpSpPr>
        <p:sp>
          <p:nvSpPr>
            <p:cNvPr id="218" name="Google Shape;218;p2"/>
            <p:cNvSpPr/>
            <p:nvPr/>
          </p:nvSpPr>
          <p:spPr>
            <a:xfrm>
              <a:off x="1556" y="3996"/>
              <a:ext cx="137" cy="121"/>
            </a:xfrm>
            <a:custGeom>
              <a:avLst/>
              <a:gdLst/>
              <a:ahLst/>
              <a:cxnLst/>
              <a:rect l="l" t="t" r="r" b="b"/>
              <a:pathLst>
                <a:path w="137" h="121" extrusionOk="0">
                  <a:moveTo>
                    <a:pt x="4" y="0"/>
                  </a:moveTo>
                  <a:lnTo>
                    <a:pt x="0" y="51"/>
                  </a:lnTo>
                  <a:lnTo>
                    <a:pt x="137" y="121"/>
                  </a:lnTo>
                  <a:lnTo>
                    <a:pt x="129" y="5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556" y="3996"/>
              <a:ext cx="137" cy="121"/>
            </a:xfrm>
            <a:custGeom>
              <a:avLst/>
              <a:gdLst/>
              <a:ahLst/>
              <a:cxnLst/>
              <a:rect l="l" t="t" r="r" b="b"/>
              <a:pathLst>
                <a:path w="137" h="121" extrusionOk="0">
                  <a:moveTo>
                    <a:pt x="4" y="0"/>
                  </a:moveTo>
                  <a:lnTo>
                    <a:pt x="0" y="51"/>
                  </a:lnTo>
                  <a:lnTo>
                    <a:pt x="137" y="121"/>
                  </a:lnTo>
                  <a:lnTo>
                    <a:pt x="129" y="5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542" y="4047"/>
              <a:ext cx="160" cy="217"/>
            </a:xfrm>
            <a:custGeom>
              <a:avLst/>
              <a:gdLst/>
              <a:ahLst/>
              <a:cxnLst/>
              <a:rect l="l" t="t" r="r" b="b"/>
              <a:pathLst>
                <a:path w="160" h="217" extrusionOk="0">
                  <a:moveTo>
                    <a:pt x="14" y="0"/>
                  </a:moveTo>
                  <a:lnTo>
                    <a:pt x="1" y="168"/>
                  </a:lnTo>
                  <a:lnTo>
                    <a:pt x="4" y="171"/>
                  </a:lnTo>
                  <a:lnTo>
                    <a:pt x="0" y="174"/>
                  </a:lnTo>
                  <a:lnTo>
                    <a:pt x="4" y="171"/>
                  </a:lnTo>
                  <a:lnTo>
                    <a:pt x="0" y="182"/>
                  </a:lnTo>
                  <a:lnTo>
                    <a:pt x="4" y="171"/>
                  </a:lnTo>
                  <a:lnTo>
                    <a:pt x="41" y="217"/>
                  </a:lnTo>
                  <a:lnTo>
                    <a:pt x="41" y="217"/>
                  </a:lnTo>
                  <a:lnTo>
                    <a:pt x="4" y="171"/>
                  </a:lnTo>
                  <a:lnTo>
                    <a:pt x="160" y="141"/>
                  </a:lnTo>
                  <a:lnTo>
                    <a:pt x="151" y="7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542" y="4047"/>
              <a:ext cx="160" cy="217"/>
            </a:xfrm>
            <a:custGeom>
              <a:avLst/>
              <a:gdLst/>
              <a:ahLst/>
              <a:cxnLst/>
              <a:rect l="l" t="t" r="r" b="b"/>
              <a:pathLst>
                <a:path w="160" h="217" extrusionOk="0">
                  <a:moveTo>
                    <a:pt x="14" y="0"/>
                  </a:moveTo>
                  <a:lnTo>
                    <a:pt x="1" y="168"/>
                  </a:lnTo>
                  <a:lnTo>
                    <a:pt x="4" y="171"/>
                  </a:lnTo>
                  <a:lnTo>
                    <a:pt x="0" y="174"/>
                  </a:lnTo>
                  <a:lnTo>
                    <a:pt x="4" y="171"/>
                  </a:lnTo>
                  <a:lnTo>
                    <a:pt x="0" y="182"/>
                  </a:lnTo>
                  <a:lnTo>
                    <a:pt x="4" y="171"/>
                  </a:lnTo>
                  <a:lnTo>
                    <a:pt x="41" y="217"/>
                  </a:lnTo>
                  <a:lnTo>
                    <a:pt x="41" y="217"/>
                  </a:lnTo>
                  <a:lnTo>
                    <a:pt x="4" y="171"/>
                  </a:lnTo>
                  <a:lnTo>
                    <a:pt x="160" y="141"/>
                  </a:lnTo>
                  <a:lnTo>
                    <a:pt x="151" y="7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583" y="4264"/>
              <a:ext cx="55" cy="68"/>
            </a:xfrm>
            <a:custGeom>
              <a:avLst/>
              <a:gdLst/>
              <a:ahLst/>
              <a:cxnLst/>
              <a:rect l="l" t="t" r="r" b="b"/>
              <a:pathLst>
                <a:path w="55" h="68" extrusionOk="0">
                  <a:moveTo>
                    <a:pt x="0" y="0"/>
                  </a:moveTo>
                  <a:lnTo>
                    <a:pt x="0" y="0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583" y="4264"/>
              <a:ext cx="55" cy="68"/>
            </a:xfrm>
            <a:custGeom>
              <a:avLst/>
              <a:gdLst/>
              <a:ahLst/>
              <a:cxnLst/>
              <a:rect l="l" t="t" r="r" b="b"/>
              <a:pathLst>
                <a:path w="55" h="68" extrusionOk="0">
                  <a:moveTo>
                    <a:pt x="0" y="0"/>
                  </a:moveTo>
                  <a:lnTo>
                    <a:pt x="0" y="0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458" y="3615"/>
              <a:ext cx="95" cy="363"/>
            </a:xfrm>
            <a:custGeom>
              <a:avLst/>
              <a:gdLst/>
              <a:ahLst/>
              <a:cxnLst/>
              <a:rect l="l" t="t" r="r" b="b"/>
              <a:pathLst>
                <a:path w="95" h="363" extrusionOk="0">
                  <a:moveTo>
                    <a:pt x="95" y="0"/>
                  </a:moveTo>
                  <a:lnTo>
                    <a:pt x="0" y="347"/>
                  </a:lnTo>
                  <a:lnTo>
                    <a:pt x="51" y="363"/>
                  </a:lnTo>
                  <a:lnTo>
                    <a:pt x="84" y="34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64AEC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458" y="3615"/>
              <a:ext cx="95" cy="363"/>
            </a:xfrm>
            <a:custGeom>
              <a:avLst/>
              <a:gdLst/>
              <a:ahLst/>
              <a:cxnLst/>
              <a:rect l="l" t="t" r="r" b="b"/>
              <a:pathLst>
                <a:path w="95" h="363" extrusionOk="0">
                  <a:moveTo>
                    <a:pt x="95" y="0"/>
                  </a:moveTo>
                  <a:lnTo>
                    <a:pt x="0" y="347"/>
                  </a:lnTo>
                  <a:lnTo>
                    <a:pt x="51" y="363"/>
                  </a:lnTo>
                  <a:lnTo>
                    <a:pt x="84" y="346"/>
                  </a:lnTo>
                  <a:lnTo>
                    <a:pt x="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449" y="3962"/>
              <a:ext cx="60" cy="38"/>
            </a:xfrm>
            <a:custGeom>
              <a:avLst/>
              <a:gdLst/>
              <a:ahLst/>
              <a:cxnLst/>
              <a:rect l="l" t="t" r="r" b="b"/>
              <a:pathLst>
                <a:path w="60" h="38" extrusionOk="0">
                  <a:moveTo>
                    <a:pt x="9" y="0"/>
                  </a:moveTo>
                  <a:lnTo>
                    <a:pt x="0" y="30"/>
                  </a:lnTo>
                  <a:lnTo>
                    <a:pt x="15" y="38"/>
                  </a:lnTo>
                  <a:lnTo>
                    <a:pt x="60" y="1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FB2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449" y="3962"/>
              <a:ext cx="60" cy="38"/>
            </a:xfrm>
            <a:custGeom>
              <a:avLst/>
              <a:gdLst/>
              <a:ahLst/>
              <a:cxnLst/>
              <a:rect l="l" t="t" r="r" b="b"/>
              <a:pathLst>
                <a:path w="60" h="38" extrusionOk="0">
                  <a:moveTo>
                    <a:pt x="9" y="0"/>
                  </a:moveTo>
                  <a:lnTo>
                    <a:pt x="0" y="30"/>
                  </a:lnTo>
                  <a:lnTo>
                    <a:pt x="15" y="38"/>
                  </a:lnTo>
                  <a:lnTo>
                    <a:pt x="60" y="16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542" y="3429"/>
              <a:ext cx="63" cy="532"/>
            </a:xfrm>
            <a:custGeom>
              <a:avLst/>
              <a:gdLst/>
              <a:ahLst/>
              <a:cxnLst/>
              <a:rect l="l" t="t" r="r" b="b"/>
              <a:pathLst>
                <a:path w="63" h="532" extrusionOk="0">
                  <a:moveTo>
                    <a:pt x="63" y="0"/>
                  </a:moveTo>
                  <a:lnTo>
                    <a:pt x="11" y="186"/>
                  </a:lnTo>
                  <a:lnTo>
                    <a:pt x="0" y="532"/>
                  </a:lnTo>
                  <a:lnTo>
                    <a:pt x="22" y="52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75B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542" y="3429"/>
              <a:ext cx="63" cy="532"/>
            </a:xfrm>
            <a:custGeom>
              <a:avLst/>
              <a:gdLst/>
              <a:ahLst/>
              <a:cxnLst/>
              <a:rect l="l" t="t" r="r" b="b"/>
              <a:pathLst>
                <a:path w="63" h="532" extrusionOk="0">
                  <a:moveTo>
                    <a:pt x="63" y="0"/>
                  </a:moveTo>
                  <a:lnTo>
                    <a:pt x="11" y="186"/>
                  </a:lnTo>
                  <a:lnTo>
                    <a:pt x="0" y="532"/>
                  </a:lnTo>
                  <a:lnTo>
                    <a:pt x="22" y="521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437" y="3992"/>
              <a:ext cx="27" cy="45"/>
            </a:xfrm>
            <a:custGeom>
              <a:avLst/>
              <a:gdLst/>
              <a:ahLst/>
              <a:cxnLst/>
              <a:rect l="l" t="t" r="r" b="b"/>
              <a:pathLst>
                <a:path w="27" h="45" extrusionOk="0">
                  <a:moveTo>
                    <a:pt x="12" y="0"/>
                  </a:moveTo>
                  <a:lnTo>
                    <a:pt x="0" y="45"/>
                  </a:lnTo>
                  <a:lnTo>
                    <a:pt x="27" y="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285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437" y="3992"/>
              <a:ext cx="27" cy="45"/>
            </a:xfrm>
            <a:custGeom>
              <a:avLst/>
              <a:gdLst/>
              <a:ahLst/>
              <a:cxnLst/>
              <a:rect l="l" t="t" r="r" b="b"/>
              <a:pathLst>
                <a:path w="27" h="45" extrusionOk="0">
                  <a:moveTo>
                    <a:pt x="12" y="0"/>
                  </a:moveTo>
                  <a:lnTo>
                    <a:pt x="0" y="45"/>
                  </a:lnTo>
                  <a:lnTo>
                    <a:pt x="27" y="8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509" y="3961"/>
              <a:ext cx="33" cy="26"/>
            </a:xfrm>
            <a:custGeom>
              <a:avLst/>
              <a:gdLst/>
              <a:ahLst/>
              <a:cxnLst/>
              <a:rect l="l" t="t" r="r" b="b"/>
              <a:pathLst>
                <a:path w="33" h="26" extrusionOk="0">
                  <a:moveTo>
                    <a:pt x="33" y="0"/>
                  </a:moveTo>
                  <a:lnTo>
                    <a:pt x="0" y="17"/>
                  </a:lnTo>
                  <a:lnTo>
                    <a:pt x="32" y="2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4B8C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509" y="3961"/>
              <a:ext cx="33" cy="26"/>
            </a:xfrm>
            <a:custGeom>
              <a:avLst/>
              <a:gdLst/>
              <a:ahLst/>
              <a:cxnLst/>
              <a:rect l="l" t="t" r="r" b="b"/>
              <a:pathLst>
                <a:path w="33" h="26" extrusionOk="0">
                  <a:moveTo>
                    <a:pt x="33" y="0"/>
                  </a:moveTo>
                  <a:lnTo>
                    <a:pt x="0" y="17"/>
                  </a:lnTo>
                  <a:lnTo>
                    <a:pt x="32" y="26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464" y="3978"/>
              <a:ext cx="77" cy="37"/>
            </a:xfrm>
            <a:custGeom>
              <a:avLst/>
              <a:gdLst/>
              <a:ahLst/>
              <a:cxnLst/>
              <a:rect l="l" t="t" r="r" b="b"/>
              <a:pathLst>
                <a:path w="77" h="37" extrusionOk="0">
                  <a:moveTo>
                    <a:pt x="45" y="0"/>
                  </a:moveTo>
                  <a:lnTo>
                    <a:pt x="0" y="22"/>
                  </a:lnTo>
                  <a:lnTo>
                    <a:pt x="31" y="37"/>
                  </a:lnTo>
                  <a:lnTo>
                    <a:pt x="77" y="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50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464" y="3978"/>
              <a:ext cx="77" cy="37"/>
            </a:xfrm>
            <a:custGeom>
              <a:avLst/>
              <a:gdLst/>
              <a:ahLst/>
              <a:cxnLst/>
              <a:rect l="l" t="t" r="r" b="b"/>
              <a:pathLst>
                <a:path w="77" h="37" extrusionOk="0">
                  <a:moveTo>
                    <a:pt x="45" y="0"/>
                  </a:moveTo>
                  <a:lnTo>
                    <a:pt x="0" y="22"/>
                  </a:lnTo>
                  <a:lnTo>
                    <a:pt x="31" y="37"/>
                  </a:lnTo>
                  <a:lnTo>
                    <a:pt x="77" y="9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541" y="3950"/>
              <a:ext cx="23" cy="37"/>
            </a:xfrm>
            <a:custGeom>
              <a:avLst/>
              <a:gdLst/>
              <a:ahLst/>
              <a:cxnLst/>
              <a:rect l="l" t="t" r="r" b="b"/>
              <a:pathLst>
                <a:path w="23" h="37" extrusionOk="0">
                  <a:moveTo>
                    <a:pt x="23" y="0"/>
                  </a:moveTo>
                  <a:lnTo>
                    <a:pt x="1" y="11"/>
                  </a:lnTo>
                  <a:lnTo>
                    <a:pt x="0" y="37"/>
                  </a:lnTo>
                  <a:lnTo>
                    <a:pt x="20" y="3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3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541" y="3950"/>
              <a:ext cx="23" cy="37"/>
            </a:xfrm>
            <a:custGeom>
              <a:avLst/>
              <a:gdLst/>
              <a:ahLst/>
              <a:cxnLst/>
              <a:rect l="l" t="t" r="r" b="b"/>
              <a:pathLst>
                <a:path w="23" h="37" extrusionOk="0">
                  <a:moveTo>
                    <a:pt x="23" y="0"/>
                  </a:moveTo>
                  <a:lnTo>
                    <a:pt x="1" y="11"/>
                  </a:lnTo>
                  <a:lnTo>
                    <a:pt x="0" y="37"/>
                  </a:lnTo>
                  <a:lnTo>
                    <a:pt x="20" y="32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541" y="3982"/>
              <a:ext cx="20" cy="14"/>
            </a:xfrm>
            <a:custGeom>
              <a:avLst/>
              <a:gdLst/>
              <a:ahLst/>
              <a:cxnLst/>
              <a:rect l="l" t="t" r="r" b="b"/>
              <a:pathLst>
                <a:path w="20" h="14" extrusionOk="0">
                  <a:moveTo>
                    <a:pt x="20" y="0"/>
                  </a:moveTo>
                  <a:lnTo>
                    <a:pt x="0" y="5"/>
                  </a:lnTo>
                  <a:lnTo>
                    <a:pt x="19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68A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541" y="3982"/>
              <a:ext cx="20" cy="14"/>
            </a:xfrm>
            <a:custGeom>
              <a:avLst/>
              <a:gdLst/>
              <a:ahLst/>
              <a:cxnLst/>
              <a:rect l="l" t="t" r="r" b="b"/>
              <a:pathLst>
                <a:path w="20" h="14" extrusionOk="0">
                  <a:moveTo>
                    <a:pt x="20" y="0"/>
                  </a:moveTo>
                  <a:lnTo>
                    <a:pt x="0" y="5"/>
                  </a:lnTo>
                  <a:lnTo>
                    <a:pt x="19" y="14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537" y="3987"/>
              <a:ext cx="23" cy="60"/>
            </a:xfrm>
            <a:custGeom>
              <a:avLst/>
              <a:gdLst/>
              <a:ahLst/>
              <a:cxnLst/>
              <a:rect l="l" t="t" r="r" b="b"/>
              <a:pathLst>
                <a:path w="23" h="60" extrusionOk="0">
                  <a:moveTo>
                    <a:pt x="4" y="0"/>
                  </a:moveTo>
                  <a:lnTo>
                    <a:pt x="4" y="0"/>
                  </a:lnTo>
                  <a:lnTo>
                    <a:pt x="0" y="50"/>
                  </a:lnTo>
                  <a:lnTo>
                    <a:pt x="19" y="60"/>
                  </a:lnTo>
                  <a:lnTo>
                    <a:pt x="23" y="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3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537" y="3987"/>
              <a:ext cx="23" cy="60"/>
            </a:xfrm>
            <a:custGeom>
              <a:avLst/>
              <a:gdLst/>
              <a:ahLst/>
              <a:cxnLst/>
              <a:rect l="l" t="t" r="r" b="b"/>
              <a:pathLst>
                <a:path w="23" h="60" extrusionOk="0">
                  <a:moveTo>
                    <a:pt x="4" y="0"/>
                  </a:moveTo>
                  <a:lnTo>
                    <a:pt x="4" y="0"/>
                  </a:lnTo>
                  <a:lnTo>
                    <a:pt x="0" y="50"/>
                  </a:lnTo>
                  <a:lnTo>
                    <a:pt x="19" y="60"/>
                  </a:lnTo>
                  <a:lnTo>
                    <a:pt x="23" y="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495" y="3987"/>
              <a:ext cx="46" cy="50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lnTo>
                    <a:pt x="0" y="28"/>
                  </a:lnTo>
                  <a:lnTo>
                    <a:pt x="42" y="5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68A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495" y="3987"/>
              <a:ext cx="46" cy="50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lnTo>
                    <a:pt x="0" y="28"/>
                  </a:lnTo>
                  <a:lnTo>
                    <a:pt x="42" y="50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432" y="4000"/>
              <a:ext cx="63" cy="54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32" y="0"/>
                  </a:moveTo>
                  <a:lnTo>
                    <a:pt x="32" y="0"/>
                  </a:lnTo>
                  <a:lnTo>
                    <a:pt x="5" y="37"/>
                  </a:lnTo>
                  <a:lnTo>
                    <a:pt x="0" y="54"/>
                  </a:lnTo>
                  <a:lnTo>
                    <a:pt x="63" y="15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4788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432" y="4000"/>
              <a:ext cx="63" cy="54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32" y="0"/>
                  </a:moveTo>
                  <a:lnTo>
                    <a:pt x="32" y="0"/>
                  </a:lnTo>
                  <a:lnTo>
                    <a:pt x="5" y="37"/>
                  </a:lnTo>
                  <a:lnTo>
                    <a:pt x="0" y="54"/>
                  </a:lnTo>
                  <a:lnTo>
                    <a:pt x="63" y="15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524" y="4037"/>
              <a:ext cx="32" cy="178"/>
            </a:xfrm>
            <a:custGeom>
              <a:avLst/>
              <a:gdLst/>
              <a:ahLst/>
              <a:cxnLst/>
              <a:rect l="l" t="t" r="r" b="b"/>
              <a:pathLst>
                <a:path w="32" h="178" extrusionOk="0">
                  <a:moveTo>
                    <a:pt x="13" y="0"/>
                  </a:moveTo>
                  <a:lnTo>
                    <a:pt x="0" y="160"/>
                  </a:lnTo>
                  <a:lnTo>
                    <a:pt x="19" y="178"/>
                  </a:lnTo>
                  <a:lnTo>
                    <a:pt x="32" y="1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524" y="4037"/>
              <a:ext cx="32" cy="178"/>
            </a:xfrm>
            <a:custGeom>
              <a:avLst/>
              <a:gdLst/>
              <a:ahLst/>
              <a:cxnLst/>
              <a:rect l="l" t="t" r="r" b="b"/>
              <a:pathLst>
                <a:path w="32" h="178" extrusionOk="0">
                  <a:moveTo>
                    <a:pt x="13" y="0"/>
                  </a:moveTo>
                  <a:lnTo>
                    <a:pt x="0" y="160"/>
                  </a:lnTo>
                  <a:lnTo>
                    <a:pt x="19" y="178"/>
                  </a:lnTo>
                  <a:lnTo>
                    <a:pt x="32" y="10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421" y="4015"/>
              <a:ext cx="116" cy="182"/>
            </a:xfrm>
            <a:custGeom>
              <a:avLst/>
              <a:gdLst/>
              <a:ahLst/>
              <a:cxnLst/>
              <a:rect l="l" t="t" r="r" b="b"/>
              <a:pathLst>
                <a:path w="116" h="182" extrusionOk="0">
                  <a:moveTo>
                    <a:pt x="74" y="0"/>
                  </a:moveTo>
                  <a:lnTo>
                    <a:pt x="11" y="39"/>
                  </a:lnTo>
                  <a:lnTo>
                    <a:pt x="0" y="79"/>
                  </a:lnTo>
                  <a:lnTo>
                    <a:pt x="103" y="182"/>
                  </a:lnTo>
                  <a:lnTo>
                    <a:pt x="116" y="2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18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421" y="4015"/>
              <a:ext cx="116" cy="182"/>
            </a:xfrm>
            <a:custGeom>
              <a:avLst/>
              <a:gdLst/>
              <a:ahLst/>
              <a:cxnLst/>
              <a:rect l="l" t="t" r="r" b="b"/>
              <a:pathLst>
                <a:path w="116" h="182" extrusionOk="0">
                  <a:moveTo>
                    <a:pt x="74" y="0"/>
                  </a:moveTo>
                  <a:lnTo>
                    <a:pt x="11" y="39"/>
                  </a:lnTo>
                  <a:lnTo>
                    <a:pt x="0" y="79"/>
                  </a:lnTo>
                  <a:lnTo>
                    <a:pt x="103" y="182"/>
                  </a:lnTo>
                  <a:lnTo>
                    <a:pt x="116" y="22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804" y="4208"/>
              <a:ext cx="2" cy="63"/>
            </a:xfrm>
            <a:custGeom>
              <a:avLst/>
              <a:gdLst/>
              <a:ahLst/>
              <a:cxnLst/>
              <a:rect l="l" t="t" r="r" b="b"/>
              <a:pathLst>
                <a:path w="2" h="63" extrusionOk="0">
                  <a:moveTo>
                    <a:pt x="2" y="0"/>
                  </a:moveTo>
                  <a:lnTo>
                    <a:pt x="2" y="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804" y="4208"/>
              <a:ext cx="2" cy="63"/>
            </a:xfrm>
            <a:custGeom>
              <a:avLst/>
              <a:gdLst/>
              <a:ahLst/>
              <a:cxnLst/>
              <a:rect l="l" t="t" r="r" b="b"/>
              <a:pathLst>
                <a:path w="2" h="63" extrusionOk="0">
                  <a:moveTo>
                    <a:pt x="2" y="0"/>
                  </a:moveTo>
                  <a:lnTo>
                    <a:pt x="2" y="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803" y="4271"/>
              <a:ext cx="1" cy="61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85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803" y="4271"/>
              <a:ext cx="1" cy="61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" y="3542"/>
              <a:ext cx="314" cy="531"/>
            </a:xfrm>
            <a:custGeom>
              <a:avLst/>
              <a:gdLst/>
              <a:ahLst/>
              <a:cxnLst/>
              <a:rect l="l" t="t" r="r" b="b"/>
              <a:pathLst>
                <a:path w="314" h="531" extrusionOk="0">
                  <a:moveTo>
                    <a:pt x="0" y="0"/>
                  </a:moveTo>
                  <a:lnTo>
                    <a:pt x="0" y="260"/>
                  </a:lnTo>
                  <a:lnTo>
                    <a:pt x="314" y="531"/>
                  </a:lnTo>
                  <a:lnTo>
                    <a:pt x="298" y="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F1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" y="3542"/>
              <a:ext cx="314" cy="531"/>
            </a:xfrm>
            <a:custGeom>
              <a:avLst/>
              <a:gdLst/>
              <a:ahLst/>
              <a:cxnLst/>
              <a:rect l="l" t="t" r="r" b="b"/>
              <a:pathLst>
                <a:path w="314" h="531" extrusionOk="0">
                  <a:moveTo>
                    <a:pt x="0" y="0"/>
                  </a:moveTo>
                  <a:lnTo>
                    <a:pt x="0" y="260"/>
                  </a:lnTo>
                  <a:lnTo>
                    <a:pt x="314" y="531"/>
                  </a:lnTo>
                  <a:lnTo>
                    <a:pt x="298" y="3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99" y="3887"/>
              <a:ext cx="201" cy="233"/>
            </a:xfrm>
            <a:custGeom>
              <a:avLst/>
              <a:gdLst/>
              <a:ahLst/>
              <a:cxnLst/>
              <a:rect l="l" t="t" r="r" b="b"/>
              <a:pathLst>
                <a:path w="201" h="233" extrusionOk="0">
                  <a:moveTo>
                    <a:pt x="0" y="0"/>
                  </a:moveTo>
                  <a:lnTo>
                    <a:pt x="16" y="186"/>
                  </a:lnTo>
                  <a:lnTo>
                    <a:pt x="201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B4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99" y="3887"/>
              <a:ext cx="201" cy="233"/>
            </a:xfrm>
            <a:custGeom>
              <a:avLst/>
              <a:gdLst/>
              <a:ahLst/>
              <a:cxnLst/>
              <a:rect l="l" t="t" r="r" b="b"/>
              <a:pathLst>
                <a:path w="201" h="233" extrusionOk="0">
                  <a:moveTo>
                    <a:pt x="0" y="0"/>
                  </a:moveTo>
                  <a:lnTo>
                    <a:pt x="16" y="186"/>
                  </a:lnTo>
                  <a:lnTo>
                    <a:pt x="201" y="2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" y="3802"/>
              <a:ext cx="314" cy="348"/>
            </a:xfrm>
            <a:custGeom>
              <a:avLst/>
              <a:gdLst/>
              <a:ahLst/>
              <a:cxnLst/>
              <a:rect l="l" t="t" r="r" b="b"/>
              <a:pathLst>
                <a:path w="314" h="348" extrusionOk="0">
                  <a:moveTo>
                    <a:pt x="0" y="0"/>
                  </a:moveTo>
                  <a:lnTo>
                    <a:pt x="0" y="313"/>
                  </a:lnTo>
                  <a:lnTo>
                    <a:pt x="146" y="348"/>
                  </a:lnTo>
                  <a:lnTo>
                    <a:pt x="314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E1E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" y="3802"/>
              <a:ext cx="314" cy="348"/>
            </a:xfrm>
            <a:custGeom>
              <a:avLst/>
              <a:gdLst/>
              <a:ahLst/>
              <a:cxnLst/>
              <a:rect l="l" t="t" r="r" b="b"/>
              <a:pathLst>
                <a:path w="314" h="348" extrusionOk="0">
                  <a:moveTo>
                    <a:pt x="0" y="0"/>
                  </a:moveTo>
                  <a:lnTo>
                    <a:pt x="0" y="313"/>
                  </a:lnTo>
                  <a:lnTo>
                    <a:pt x="146" y="348"/>
                  </a:lnTo>
                  <a:lnTo>
                    <a:pt x="314" y="27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47" y="4073"/>
              <a:ext cx="168" cy="116"/>
            </a:xfrm>
            <a:custGeom>
              <a:avLst/>
              <a:gdLst/>
              <a:ahLst/>
              <a:cxnLst/>
              <a:rect l="l" t="t" r="r" b="b"/>
              <a:pathLst>
                <a:path w="168" h="116" extrusionOk="0">
                  <a:moveTo>
                    <a:pt x="168" y="0"/>
                  </a:moveTo>
                  <a:lnTo>
                    <a:pt x="0" y="77"/>
                  </a:lnTo>
                  <a:lnTo>
                    <a:pt x="158" y="116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B5D9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47" y="4073"/>
              <a:ext cx="168" cy="116"/>
            </a:xfrm>
            <a:custGeom>
              <a:avLst/>
              <a:gdLst/>
              <a:ahLst/>
              <a:cxnLst/>
              <a:rect l="l" t="t" r="r" b="b"/>
              <a:pathLst>
                <a:path w="168" h="116" extrusionOk="0">
                  <a:moveTo>
                    <a:pt x="168" y="0"/>
                  </a:moveTo>
                  <a:lnTo>
                    <a:pt x="0" y="77"/>
                  </a:lnTo>
                  <a:lnTo>
                    <a:pt x="158" y="116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05" y="4073"/>
              <a:ext cx="124" cy="138"/>
            </a:xfrm>
            <a:custGeom>
              <a:avLst/>
              <a:gdLst/>
              <a:ahLst/>
              <a:cxnLst/>
              <a:rect l="l" t="t" r="r" b="b"/>
              <a:pathLst>
                <a:path w="124" h="138" extrusionOk="0">
                  <a:moveTo>
                    <a:pt x="10" y="0"/>
                  </a:moveTo>
                  <a:lnTo>
                    <a:pt x="10" y="0"/>
                  </a:lnTo>
                  <a:lnTo>
                    <a:pt x="0" y="116"/>
                  </a:lnTo>
                  <a:lnTo>
                    <a:pt x="87" y="138"/>
                  </a:lnTo>
                  <a:lnTo>
                    <a:pt x="124" y="12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5BACC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05" y="4073"/>
              <a:ext cx="124" cy="138"/>
            </a:xfrm>
            <a:custGeom>
              <a:avLst/>
              <a:gdLst/>
              <a:ahLst/>
              <a:cxnLst/>
              <a:rect l="l" t="t" r="r" b="b"/>
              <a:pathLst>
                <a:path w="124" h="138" extrusionOk="0">
                  <a:moveTo>
                    <a:pt x="10" y="0"/>
                  </a:moveTo>
                  <a:lnTo>
                    <a:pt x="10" y="0"/>
                  </a:lnTo>
                  <a:lnTo>
                    <a:pt x="0" y="116"/>
                  </a:lnTo>
                  <a:lnTo>
                    <a:pt x="87" y="138"/>
                  </a:lnTo>
                  <a:lnTo>
                    <a:pt x="124" y="128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15" y="4073"/>
              <a:ext cx="204" cy="128"/>
            </a:xfrm>
            <a:custGeom>
              <a:avLst/>
              <a:gdLst/>
              <a:ahLst/>
              <a:cxnLst/>
              <a:rect l="l" t="t" r="r" b="b"/>
              <a:pathLst>
                <a:path w="204" h="128" extrusionOk="0">
                  <a:moveTo>
                    <a:pt x="0" y="0"/>
                  </a:moveTo>
                  <a:lnTo>
                    <a:pt x="114" y="128"/>
                  </a:lnTo>
                  <a:lnTo>
                    <a:pt x="144" y="120"/>
                  </a:lnTo>
                  <a:lnTo>
                    <a:pt x="204" y="69"/>
                  </a:lnTo>
                  <a:lnTo>
                    <a:pt x="185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15" y="4073"/>
              <a:ext cx="204" cy="128"/>
            </a:xfrm>
            <a:custGeom>
              <a:avLst/>
              <a:gdLst/>
              <a:ahLst/>
              <a:cxnLst/>
              <a:rect l="l" t="t" r="r" b="b"/>
              <a:pathLst>
                <a:path w="204" h="128" extrusionOk="0">
                  <a:moveTo>
                    <a:pt x="0" y="0"/>
                  </a:moveTo>
                  <a:lnTo>
                    <a:pt x="114" y="128"/>
                  </a:lnTo>
                  <a:lnTo>
                    <a:pt x="144" y="120"/>
                  </a:lnTo>
                  <a:lnTo>
                    <a:pt x="204" y="69"/>
                  </a:lnTo>
                  <a:lnTo>
                    <a:pt x="185" y="4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459" y="4142"/>
              <a:ext cx="84" cy="51"/>
            </a:xfrm>
            <a:custGeom>
              <a:avLst/>
              <a:gdLst/>
              <a:ahLst/>
              <a:cxnLst/>
              <a:rect l="l" t="t" r="r" b="b"/>
              <a:pathLst>
                <a:path w="84" h="51" extrusionOk="0">
                  <a:moveTo>
                    <a:pt x="60" y="0"/>
                  </a:moveTo>
                  <a:lnTo>
                    <a:pt x="0" y="51"/>
                  </a:lnTo>
                  <a:lnTo>
                    <a:pt x="84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40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459" y="4142"/>
              <a:ext cx="84" cy="51"/>
            </a:xfrm>
            <a:custGeom>
              <a:avLst/>
              <a:gdLst/>
              <a:ahLst/>
              <a:cxnLst/>
              <a:rect l="l" t="t" r="r" b="b"/>
              <a:pathLst>
                <a:path w="84" h="51" extrusionOk="0">
                  <a:moveTo>
                    <a:pt x="60" y="0"/>
                  </a:moveTo>
                  <a:lnTo>
                    <a:pt x="0" y="51"/>
                  </a:lnTo>
                  <a:lnTo>
                    <a:pt x="84" y="28"/>
                  </a:lnTo>
                  <a:lnTo>
                    <a:pt x="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1" y="4115"/>
              <a:ext cx="146" cy="46"/>
            </a:xfrm>
            <a:custGeom>
              <a:avLst/>
              <a:gdLst/>
              <a:ahLst/>
              <a:cxnLst/>
              <a:rect l="l" t="t" r="r" b="b"/>
              <a:pathLst>
                <a:path w="146" h="46" extrusionOk="0">
                  <a:moveTo>
                    <a:pt x="0" y="0"/>
                  </a:moveTo>
                  <a:lnTo>
                    <a:pt x="0" y="7"/>
                  </a:lnTo>
                  <a:lnTo>
                    <a:pt x="121" y="46"/>
                  </a:lnTo>
                  <a:lnTo>
                    <a:pt x="146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4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" y="4115"/>
              <a:ext cx="146" cy="46"/>
            </a:xfrm>
            <a:custGeom>
              <a:avLst/>
              <a:gdLst/>
              <a:ahLst/>
              <a:cxnLst/>
              <a:rect l="l" t="t" r="r" b="b"/>
              <a:pathLst>
                <a:path w="146" h="46" extrusionOk="0">
                  <a:moveTo>
                    <a:pt x="0" y="0"/>
                  </a:moveTo>
                  <a:lnTo>
                    <a:pt x="0" y="7"/>
                  </a:lnTo>
                  <a:lnTo>
                    <a:pt x="121" y="46"/>
                  </a:lnTo>
                  <a:lnTo>
                    <a:pt x="146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22" y="4150"/>
              <a:ext cx="183" cy="70"/>
            </a:xfrm>
            <a:custGeom>
              <a:avLst/>
              <a:gdLst/>
              <a:ahLst/>
              <a:cxnLst/>
              <a:rect l="l" t="t" r="r" b="b"/>
              <a:pathLst>
                <a:path w="183" h="70" extrusionOk="0">
                  <a:moveTo>
                    <a:pt x="25" y="0"/>
                  </a:moveTo>
                  <a:lnTo>
                    <a:pt x="0" y="11"/>
                  </a:lnTo>
                  <a:lnTo>
                    <a:pt x="180" y="70"/>
                  </a:lnTo>
                  <a:lnTo>
                    <a:pt x="183" y="3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79AD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22" y="4150"/>
              <a:ext cx="183" cy="70"/>
            </a:xfrm>
            <a:custGeom>
              <a:avLst/>
              <a:gdLst/>
              <a:ahLst/>
              <a:cxnLst/>
              <a:rect l="l" t="t" r="r" b="b"/>
              <a:pathLst>
                <a:path w="183" h="70" extrusionOk="0">
                  <a:moveTo>
                    <a:pt x="25" y="0"/>
                  </a:moveTo>
                  <a:lnTo>
                    <a:pt x="0" y="11"/>
                  </a:lnTo>
                  <a:lnTo>
                    <a:pt x="180" y="70"/>
                  </a:lnTo>
                  <a:lnTo>
                    <a:pt x="183" y="39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95" y="4189"/>
              <a:ext cx="97" cy="113"/>
            </a:xfrm>
            <a:custGeom>
              <a:avLst/>
              <a:gdLst/>
              <a:ahLst/>
              <a:cxnLst/>
              <a:rect l="l" t="t" r="r" b="b"/>
              <a:pathLst>
                <a:path w="97" h="113" extrusionOk="0">
                  <a:moveTo>
                    <a:pt x="10" y="0"/>
                  </a:moveTo>
                  <a:lnTo>
                    <a:pt x="7" y="31"/>
                  </a:lnTo>
                  <a:lnTo>
                    <a:pt x="32" y="39"/>
                  </a:lnTo>
                  <a:lnTo>
                    <a:pt x="0" y="113"/>
                  </a:lnTo>
                  <a:lnTo>
                    <a:pt x="32" y="39"/>
                  </a:lnTo>
                  <a:lnTo>
                    <a:pt x="93" y="55"/>
                  </a:lnTo>
                  <a:lnTo>
                    <a:pt x="32" y="39"/>
                  </a:lnTo>
                  <a:lnTo>
                    <a:pt x="97" y="2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98D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95" y="4189"/>
              <a:ext cx="97" cy="113"/>
            </a:xfrm>
            <a:custGeom>
              <a:avLst/>
              <a:gdLst/>
              <a:ahLst/>
              <a:cxnLst/>
              <a:rect l="l" t="t" r="r" b="b"/>
              <a:pathLst>
                <a:path w="97" h="113" extrusionOk="0">
                  <a:moveTo>
                    <a:pt x="10" y="0"/>
                  </a:moveTo>
                  <a:lnTo>
                    <a:pt x="7" y="31"/>
                  </a:lnTo>
                  <a:lnTo>
                    <a:pt x="32" y="39"/>
                  </a:lnTo>
                  <a:lnTo>
                    <a:pt x="0" y="113"/>
                  </a:lnTo>
                  <a:lnTo>
                    <a:pt x="32" y="39"/>
                  </a:lnTo>
                  <a:lnTo>
                    <a:pt x="93" y="55"/>
                  </a:lnTo>
                  <a:lnTo>
                    <a:pt x="32" y="39"/>
                  </a:lnTo>
                  <a:lnTo>
                    <a:pt x="97" y="22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1524" y="4218"/>
              <a:ext cx="59" cy="56"/>
            </a:xfrm>
            <a:custGeom>
              <a:avLst/>
              <a:gdLst/>
              <a:ahLst/>
              <a:cxnLst/>
              <a:rect l="l" t="t" r="r" b="b"/>
              <a:pathLst>
                <a:path w="59" h="56" extrusionOk="0">
                  <a:moveTo>
                    <a:pt x="22" y="0"/>
                  </a:moveTo>
                  <a:lnTo>
                    <a:pt x="18" y="11"/>
                  </a:lnTo>
                  <a:lnTo>
                    <a:pt x="0" y="56"/>
                  </a:lnTo>
                  <a:lnTo>
                    <a:pt x="59" y="4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1524" y="4218"/>
              <a:ext cx="59" cy="56"/>
            </a:xfrm>
            <a:custGeom>
              <a:avLst/>
              <a:gdLst/>
              <a:ahLst/>
              <a:cxnLst/>
              <a:rect l="l" t="t" r="r" b="b"/>
              <a:pathLst>
                <a:path w="59" h="56" extrusionOk="0">
                  <a:moveTo>
                    <a:pt x="22" y="0"/>
                  </a:moveTo>
                  <a:lnTo>
                    <a:pt x="18" y="11"/>
                  </a:lnTo>
                  <a:lnTo>
                    <a:pt x="0" y="56"/>
                  </a:lnTo>
                  <a:lnTo>
                    <a:pt x="59" y="46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514" y="4264"/>
              <a:ext cx="124" cy="68"/>
            </a:xfrm>
            <a:custGeom>
              <a:avLst/>
              <a:gdLst/>
              <a:ahLst/>
              <a:cxnLst/>
              <a:rect l="l" t="t" r="r" b="b"/>
              <a:pathLst>
                <a:path w="124" h="68" extrusionOk="0">
                  <a:moveTo>
                    <a:pt x="69" y="0"/>
                  </a:moveTo>
                  <a:lnTo>
                    <a:pt x="10" y="10"/>
                  </a:lnTo>
                  <a:lnTo>
                    <a:pt x="2" y="32"/>
                  </a:lnTo>
                  <a:lnTo>
                    <a:pt x="0" y="68"/>
                  </a:lnTo>
                  <a:lnTo>
                    <a:pt x="124" y="6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514" y="4264"/>
              <a:ext cx="124" cy="68"/>
            </a:xfrm>
            <a:custGeom>
              <a:avLst/>
              <a:gdLst/>
              <a:ahLst/>
              <a:cxnLst/>
              <a:rect l="l" t="t" r="r" b="b"/>
              <a:pathLst>
                <a:path w="124" h="68" extrusionOk="0">
                  <a:moveTo>
                    <a:pt x="69" y="0"/>
                  </a:moveTo>
                  <a:lnTo>
                    <a:pt x="10" y="10"/>
                  </a:lnTo>
                  <a:lnTo>
                    <a:pt x="2" y="32"/>
                  </a:lnTo>
                  <a:lnTo>
                    <a:pt x="0" y="68"/>
                  </a:lnTo>
                  <a:lnTo>
                    <a:pt x="124" y="68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503" y="4296"/>
              <a:ext cx="13" cy="36"/>
            </a:xfrm>
            <a:custGeom>
              <a:avLst/>
              <a:gdLst/>
              <a:ahLst/>
              <a:cxnLst/>
              <a:rect l="l" t="t" r="r" b="b"/>
              <a:pathLst>
                <a:path w="13" h="36" extrusionOk="0">
                  <a:moveTo>
                    <a:pt x="13" y="0"/>
                  </a:moveTo>
                  <a:lnTo>
                    <a:pt x="0" y="36"/>
                  </a:lnTo>
                  <a:lnTo>
                    <a:pt x="11" y="3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082A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1503" y="4296"/>
              <a:ext cx="13" cy="36"/>
            </a:xfrm>
            <a:custGeom>
              <a:avLst/>
              <a:gdLst/>
              <a:ahLst/>
              <a:cxnLst/>
              <a:rect l="l" t="t" r="r" b="b"/>
              <a:pathLst>
                <a:path w="13" h="36" extrusionOk="0">
                  <a:moveTo>
                    <a:pt x="13" y="0"/>
                  </a:moveTo>
                  <a:lnTo>
                    <a:pt x="0" y="36"/>
                  </a:lnTo>
                  <a:lnTo>
                    <a:pt x="11" y="36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518" y="4218"/>
              <a:ext cx="28" cy="58"/>
            </a:xfrm>
            <a:custGeom>
              <a:avLst/>
              <a:gdLst/>
              <a:ahLst/>
              <a:cxnLst/>
              <a:rect l="l" t="t" r="r" b="b"/>
              <a:pathLst>
                <a:path w="28" h="58" extrusionOk="0">
                  <a:moveTo>
                    <a:pt x="28" y="0"/>
                  </a:moveTo>
                  <a:lnTo>
                    <a:pt x="24" y="3"/>
                  </a:lnTo>
                  <a:lnTo>
                    <a:pt x="3" y="17"/>
                  </a:lnTo>
                  <a:lnTo>
                    <a:pt x="0" y="58"/>
                  </a:lnTo>
                  <a:lnTo>
                    <a:pt x="6" y="56"/>
                  </a:lnTo>
                  <a:lnTo>
                    <a:pt x="24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518" y="4218"/>
              <a:ext cx="28" cy="58"/>
            </a:xfrm>
            <a:custGeom>
              <a:avLst/>
              <a:gdLst/>
              <a:ahLst/>
              <a:cxnLst/>
              <a:rect l="l" t="t" r="r" b="b"/>
              <a:pathLst>
                <a:path w="28" h="58" extrusionOk="0">
                  <a:moveTo>
                    <a:pt x="28" y="0"/>
                  </a:moveTo>
                  <a:lnTo>
                    <a:pt x="24" y="3"/>
                  </a:lnTo>
                  <a:lnTo>
                    <a:pt x="3" y="17"/>
                  </a:lnTo>
                  <a:lnTo>
                    <a:pt x="0" y="58"/>
                  </a:lnTo>
                  <a:lnTo>
                    <a:pt x="6" y="56"/>
                  </a:lnTo>
                  <a:lnTo>
                    <a:pt x="24" y="11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1438" y="4235"/>
              <a:ext cx="83" cy="55"/>
            </a:xfrm>
            <a:custGeom>
              <a:avLst/>
              <a:gdLst/>
              <a:ahLst/>
              <a:cxnLst/>
              <a:rect l="l" t="t" r="r" b="b"/>
              <a:pathLst>
                <a:path w="83" h="55" extrusionOk="0">
                  <a:moveTo>
                    <a:pt x="83" y="0"/>
                  </a:moveTo>
                  <a:lnTo>
                    <a:pt x="0" y="55"/>
                  </a:lnTo>
                  <a:lnTo>
                    <a:pt x="80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4184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438" y="4235"/>
              <a:ext cx="83" cy="55"/>
            </a:xfrm>
            <a:custGeom>
              <a:avLst/>
              <a:gdLst/>
              <a:ahLst/>
              <a:cxnLst/>
              <a:rect l="l" t="t" r="r" b="b"/>
              <a:pathLst>
                <a:path w="83" h="55" extrusionOk="0">
                  <a:moveTo>
                    <a:pt x="83" y="0"/>
                  </a:moveTo>
                  <a:lnTo>
                    <a:pt x="0" y="55"/>
                  </a:lnTo>
                  <a:lnTo>
                    <a:pt x="80" y="41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516" y="4274"/>
              <a:ext cx="8" cy="22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2" y="2"/>
                  </a:lnTo>
                  <a:lnTo>
                    <a:pt x="0" y="2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516" y="4274"/>
              <a:ext cx="8" cy="22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2" y="2"/>
                  </a:lnTo>
                  <a:lnTo>
                    <a:pt x="0" y="22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374" y="4276"/>
              <a:ext cx="144" cy="56"/>
            </a:xfrm>
            <a:custGeom>
              <a:avLst/>
              <a:gdLst/>
              <a:ahLst/>
              <a:cxnLst/>
              <a:rect l="l" t="t" r="r" b="b"/>
              <a:pathLst>
                <a:path w="144" h="56" extrusionOk="0">
                  <a:moveTo>
                    <a:pt x="144" y="0"/>
                  </a:moveTo>
                  <a:lnTo>
                    <a:pt x="64" y="14"/>
                  </a:lnTo>
                  <a:lnTo>
                    <a:pt x="0" y="56"/>
                  </a:lnTo>
                  <a:lnTo>
                    <a:pt x="129" y="56"/>
                  </a:lnTo>
                  <a:lnTo>
                    <a:pt x="142" y="2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408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374" y="4276"/>
              <a:ext cx="144" cy="56"/>
            </a:xfrm>
            <a:custGeom>
              <a:avLst/>
              <a:gdLst/>
              <a:ahLst/>
              <a:cxnLst/>
              <a:rect l="l" t="t" r="r" b="b"/>
              <a:pathLst>
                <a:path w="144" h="56" extrusionOk="0">
                  <a:moveTo>
                    <a:pt x="144" y="0"/>
                  </a:moveTo>
                  <a:lnTo>
                    <a:pt x="64" y="14"/>
                  </a:lnTo>
                  <a:lnTo>
                    <a:pt x="0" y="56"/>
                  </a:lnTo>
                  <a:lnTo>
                    <a:pt x="129" y="56"/>
                  </a:lnTo>
                  <a:lnTo>
                    <a:pt x="142" y="20"/>
                  </a:lnTo>
                  <a:lnTo>
                    <a:pt x="1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797" y="4158"/>
              <a:ext cx="63" cy="35"/>
            </a:xfrm>
            <a:custGeom>
              <a:avLst/>
              <a:gdLst/>
              <a:ahLst/>
              <a:cxnLst/>
              <a:rect l="l" t="t" r="r" b="b"/>
              <a:pathLst>
                <a:path w="63" h="35" extrusionOk="0">
                  <a:moveTo>
                    <a:pt x="63" y="0"/>
                  </a:moveTo>
                  <a:lnTo>
                    <a:pt x="0" y="12"/>
                  </a:lnTo>
                  <a:lnTo>
                    <a:pt x="44" y="3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797" y="4158"/>
              <a:ext cx="63" cy="35"/>
            </a:xfrm>
            <a:custGeom>
              <a:avLst/>
              <a:gdLst/>
              <a:ahLst/>
              <a:cxnLst/>
              <a:rect l="l" t="t" r="r" b="b"/>
              <a:pathLst>
                <a:path w="63" h="35" extrusionOk="0">
                  <a:moveTo>
                    <a:pt x="63" y="0"/>
                  </a:moveTo>
                  <a:lnTo>
                    <a:pt x="0" y="12"/>
                  </a:lnTo>
                  <a:lnTo>
                    <a:pt x="44" y="35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546" y="4170"/>
              <a:ext cx="295" cy="94"/>
            </a:xfrm>
            <a:custGeom>
              <a:avLst/>
              <a:gdLst/>
              <a:ahLst/>
              <a:cxnLst/>
              <a:rect l="l" t="t" r="r" b="b"/>
              <a:pathLst>
                <a:path w="295" h="94" extrusionOk="0">
                  <a:moveTo>
                    <a:pt x="251" y="0"/>
                  </a:moveTo>
                  <a:lnTo>
                    <a:pt x="156" y="18"/>
                  </a:lnTo>
                  <a:lnTo>
                    <a:pt x="0" y="48"/>
                  </a:lnTo>
                  <a:lnTo>
                    <a:pt x="37" y="94"/>
                  </a:lnTo>
                  <a:lnTo>
                    <a:pt x="279" y="51"/>
                  </a:lnTo>
                  <a:lnTo>
                    <a:pt x="295" y="23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4A89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546" y="4170"/>
              <a:ext cx="295" cy="94"/>
            </a:xfrm>
            <a:custGeom>
              <a:avLst/>
              <a:gdLst/>
              <a:ahLst/>
              <a:cxnLst/>
              <a:rect l="l" t="t" r="r" b="b"/>
              <a:pathLst>
                <a:path w="295" h="94" extrusionOk="0">
                  <a:moveTo>
                    <a:pt x="251" y="0"/>
                  </a:moveTo>
                  <a:lnTo>
                    <a:pt x="156" y="18"/>
                  </a:lnTo>
                  <a:lnTo>
                    <a:pt x="0" y="48"/>
                  </a:lnTo>
                  <a:lnTo>
                    <a:pt x="37" y="94"/>
                  </a:lnTo>
                  <a:lnTo>
                    <a:pt x="279" y="51"/>
                  </a:lnTo>
                  <a:lnTo>
                    <a:pt x="295" y="23"/>
                  </a:lnTo>
                  <a:lnTo>
                    <a:pt x="2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583" y="4221"/>
              <a:ext cx="242" cy="111"/>
            </a:xfrm>
            <a:custGeom>
              <a:avLst/>
              <a:gdLst/>
              <a:ahLst/>
              <a:cxnLst/>
              <a:rect l="l" t="t" r="r" b="b"/>
              <a:pathLst>
                <a:path w="242" h="111" extrusionOk="0">
                  <a:moveTo>
                    <a:pt x="242" y="0"/>
                  </a:moveTo>
                  <a:lnTo>
                    <a:pt x="0" y="43"/>
                  </a:lnTo>
                  <a:lnTo>
                    <a:pt x="55" y="111"/>
                  </a:lnTo>
                  <a:lnTo>
                    <a:pt x="180" y="111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583" y="4221"/>
              <a:ext cx="242" cy="111"/>
            </a:xfrm>
            <a:custGeom>
              <a:avLst/>
              <a:gdLst/>
              <a:ahLst/>
              <a:cxnLst/>
              <a:rect l="l" t="t" r="r" b="b"/>
              <a:pathLst>
                <a:path w="242" h="111" extrusionOk="0">
                  <a:moveTo>
                    <a:pt x="242" y="0"/>
                  </a:moveTo>
                  <a:lnTo>
                    <a:pt x="0" y="43"/>
                  </a:lnTo>
                  <a:lnTo>
                    <a:pt x="55" y="111"/>
                  </a:lnTo>
                  <a:lnTo>
                    <a:pt x="180" y="111"/>
                  </a:lnTo>
                  <a:lnTo>
                    <a:pt x="2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841" y="4158"/>
              <a:ext cx="19" cy="41"/>
            </a:xfrm>
            <a:custGeom>
              <a:avLst/>
              <a:gdLst/>
              <a:ahLst/>
              <a:cxnLst/>
              <a:rect l="l" t="t" r="r" b="b"/>
              <a:pathLst>
                <a:path w="19" h="41" extrusionOk="0">
                  <a:moveTo>
                    <a:pt x="19" y="0"/>
                  </a:moveTo>
                  <a:lnTo>
                    <a:pt x="0" y="35"/>
                  </a:lnTo>
                  <a:lnTo>
                    <a:pt x="12" y="4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841" y="4158"/>
              <a:ext cx="19" cy="41"/>
            </a:xfrm>
            <a:custGeom>
              <a:avLst/>
              <a:gdLst/>
              <a:ahLst/>
              <a:cxnLst/>
              <a:rect l="l" t="t" r="r" b="b"/>
              <a:pathLst>
                <a:path w="19" h="41" extrusionOk="0">
                  <a:moveTo>
                    <a:pt x="19" y="0"/>
                  </a:moveTo>
                  <a:lnTo>
                    <a:pt x="0" y="35"/>
                  </a:lnTo>
                  <a:lnTo>
                    <a:pt x="12" y="4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825" y="419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16" y="0"/>
                  </a:moveTo>
                  <a:lnTo>
                    <a:pt x="0" y="28"/>
                  </a:lnTo>
                  <a:lnTo>
                    <a:pt x="26" y="23"/>
                  </a:lnTo>
                  <a:lnTo>
                    <a:pt x="28" y="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825" y="419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16" y="0"/>
                  </a:moveTo>
                  <a:lnTo>
                    <a:pt x="0" y="28"/>
                  </a:lnTo>
                  <a:lnTo>
                    <a:pt x="26" y="23"/>
                  </a:lnTo>
                  <a:lnTo>
                    <a:pt x="28" y="6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1763" y="4216"/>
              <a:ext cx="88" cy="116"/>
            </a:xfrm>
            <a:custGeom>
              <a:avLst/>
              <a:gdLst/>
              <a:ahLst/>
              <a:cxnLst/>
              <a:rect l="l" t="t" r="r" b="b"/>
              <a:pathLst>
                <a:path w="88" h="116" extrusionOk="0">
                  <a:moveTo>
                    <a:pt x="88" y="0"/>
                  </a:moveTo>
                  <a:lnTo>
                    <a:pt x="62" y="5"/>
                  </a:lnTo>
                  <a:lnTo>
                    <a:pt x="0" y="116"/>
                  </a:lnTo>
                  <a:lnTo>
                    <a:pt x="69" y="116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763" y="4216"/>
              <a:ext cx="88" cy="116"/>
            </a:xfrm>
            <a:custGeom>
              <a:avLst/>
              <a:gdLst/>
              <a:ahLst/>
              <a:cxnLst/>
              <a:rect l="l" t="t" r="r" b="b"/>
              <a:pathLst>
                <a:path w="88" h="116" extrusionOk="0">
                  <a:moveTo>
                    <a:pt x="88" y="0"/>
                  </a:moveTo>
                  <a:lnTo>
                    <a:pt x="62" y="5"/>
                  </a:lnTo>
                  <a:lnTo>
                    <a:pt x="0" y="116"/>
                  </a:lnTo>
                  <a:lnTo>
                    <a:pt x="69" y="116"/>
                  </a:lnTo>
                  <a:lnTo>
                    <a:pt x="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875" y="4145"/>
              <a:ext cx="1" cy="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78A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1875" y="4145"/>
              <a:ext cx="1" cy="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1853" y="4145"/>
              <a:ext cx="25" cy="66"/>
            </a:xfrm>
            <a:custGeom>
              <a:avLst/>
              <a:gdLst/>
              <a:ahLst/>
              <a:cxnLst/>
              <a:rect l="l" t="t" r="r" b="b"/>
              <a:pathLst>
                <a:path w="25" h="66" extrusionOk="0">
                  <a:moveTo>
                    <a:pt x="22" y="0"/>
                  </a:moveTo>
                  <a:lnTo>
                    <a:pt x="7" y="13"/>
                  </a:lnTo>
                  <a:lnTo>
                    <a:pt x="0" y="54"/>
                  </a:lnTo>
                  <a:lnTo>
                    <a:pt x="25" y="66"/>
                  </a:lnTo>
                  <a:lnTo>
                    <a:pt x="23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853" y="4145"/>
              <a:ext cx="25" cy="66"/>
            </a:xfrm>
            <a:custGeom>
              <a:avLst/>
              <a:gdLst/>
              <a:ahLst/>
              <a:cxnLst/>
              <a:rect l="l" t="t" r="r" b="b"/>
              <a:pathLst>
                <a:path w="25" h="66" extrusionOk="0">
                  <a:moveTo>
                    <a:pt x="22" y="0"/>
                  </a:moveTo>
                  <a:lnTo>
                    <a:pt x="7" y="13"/>
                  </a:lnTo>
                  <a:lnTo>
                    <a:pt x="0" y="54"/>
                  </a:lnTo>
                  <a:lnTo>
                    <a:pt x="25" y="66"/>
                  </a:lnTo>
                  <a:lnTo>
                    <a:pt x="23" y="1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851" y="4199"/>
              <a:ext cx="27" cy="17"/>
            </a:xfrm>
            <a:custGeom>
              <a:avLst/>
              <a:gdLst/>
              <a:ahLst/>
              <a:cxnLst/>
              <a:rect l="l" t="t" r="r" b="b"/>
              <a:pathLst>
                <a:path w="27" h="17" extrusionOk="0">
                  <a:moveTo>
                    <a:pt x="2" y="0"/>
                  </a:moveTo>
                  <a:lnTo>
                    <a:pt x="0" y="17"/>
                  </a:lnTo>
                  <a:lnTo>
                    <a:pt x="27" y="1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1851" y="4199"/>
              <a:ext cx="27" cy="17"/>
            </a:xfrm>
            <a:custGeom>
              <a:avLst/>
              <a:gdLst/>
              <a:ahLst/>
              <a:cxnLst/>
              <a:rect l="l" t="t" r="r" b="b"/>
              <a:pathLst>
                <a:path w="27" h="17" extrusionOk="0">
                  <a:moveTo>
                    <a:pt x="2" y="0"/>
                  </a:moveTo>
                  <a:lnTo>
                    <a:pt x="0" y="17"/>
                  </a:lnTo>
                  <a:lnTo>
                    <a:pt x="27" y="1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876" y="4071"/>
              <a:ext cx="87" cy="90"/>
            </a:xfrm>
            <a:custGeom>
              <a:avLst/>
              <a:gdLst/>
              <a:ahLst/>
              <a:cxnLst/>
              <a:rect l="l" t="t" r="r" b="b"/>
              <a:pathLst>
                <a:path w="87" h="90" extrusionOk="0">
                  <a:moveTo>
                    <a:pt x="87" y="0"/>
                  </a:moveTo>
                  <a:lnTo>
                    <a:pt x="74" y="11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32" y="9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1876" y="4071"/>
              <a:ext cx="87" cy="90"/>
            </a:xfrm>
            <a:custGeom>
              <a:avLst/>
              <a:gdLst/>
              <a:ahLst/>
              <a:cxnLst/>
              <a:rect l="l" t="t" r="r" b="b"/>
              <a:pathLst>
                <a:path w="87" h="90" extrusionOk="0">
                  <a:moveTo>
                    <a:pt x="87" y="0"/>
                  </a:moveTo>
                  <a:lnTo>
                    <a:pt x="74" y="11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32" y="90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876" y="4146"/>
              <a:ext cx="32" cy="65"/>
            </a:xfrm>
            <a:custGeom>
              <a:avLst/>
              <a:gdLst/>
              <a:ahLst/>
              <a:cxnLst/>
              <a:rect l="l" t="t" r="r" b="b"/>
              <a:pathLst>
                <a:path w="32" h="65" extrusionOk="0">
                  <a:moveTo>
                    <a:pt x="0" y="0"/>
                  </a:moveTo>
                  <a:lnTo>
                    <a:pt x="2" y="65"/>
                  </a:lnTo>
                  <a:lnTo>
                    <a:pt x="32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876" y="4146"/>
              <a:ext cx="32" cy="65"/>
            </a:xfrm>
            <a:custGeom>
              <a:avLst/>
              <a:gdLst/>
              <a:ahLst/>
              <a:cxnLst/>
              <a:rect l="l" t="t" r="r" b="b"/>
              <a:pathLst>
                <a:path w="32" h="65" extrusionOk="0">
                  <a:moveTo>
                    <a:pt x="0" y="0"/>
                  </a:moveTo>
                  <a:lnTo>
                    <a:pt x="2" y="65"/>
                  </a:lnTo>
                  <a:lnTo>
                    <a:pt x="32" y="1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908" y="4007"/>
              <a:ext cx="132" cy="178"/>
            </a:xfrm>
            <a:custGeom>
              <a:avLst/>
              <a:gdLst/>
              <a:ahLst/>
              <a:cxnLst/>
              <a:rect l="l" t="t" r="r" b="b"/>
              <a:pathLst>
                <a:path w="132" h="178" extrusionOk="0">
                  <a:moveTo>
                    <a:pt x="132" y="0"/>
                  </a:moveTo>
                  <a:lnTo>
                    <a:pt x="55" y="64"/>
                  </a:lnTo>
                  <a:lnTo>
                    <a:pt x="0" y="154"/>
                  </a:lnTo>
                  <a:lnTo>
                    <a:pt x="50" y="17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4A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908" y="4007"/>
              <a:ext cx="132" cy="178"/>
            </a:xfrm>
            <a:custGeom>
              <a:avLst/>
              <a:gdLst/>
              <a:ahLst/>
              <a:cxnLst/>
              <a:rect l="l" t="t" r="r" b="b"/>
              <a:pathLst>
                <a:path w="132" h="178" extrusionOk="0">
                  <a:moveTo>
                    <a:pt x="132" y="0"/>
                  </a:moveTo>
                  <a:lnTo>
                    <a:pt x="55" y="64"/>
                  </a:lnTo>
                  <a:lnTo>
                    <a:pt x="0" y="154"/>
                  </a:lnTo>
                  <a:lnTo>
                    <a:pt x="50" y="178"/>
                  </a:lnTo>
                  <a:lnTo>
                    <a:pt x="1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878" y="4161"/>
              <a:ext cx="80" cy="59"/>
            </a:xfrm>
            <a:custGeom>
              <a:avLst/>
              <a:gdLst/>
              <a:ahLst/>
              <a:cxnLst/>
              <a:rect l="l" t="t" r="r" b="b"/>
              <a:pathLst>
                <a:path w="80" h="59" extrusionOk="0">
                  <a:moveTo>
                    <a:pt x="30" y="0"/>
                  </a:moveTo>
                  <a:lnTo>
                    <a:pt x="0" y="50"/>
                  </a:lnTo>
                  <a:lnTo>
                    <a:pt x="65" y="59"/>
                  </a:lnTo>
                  <a:lnTo>
                    <a:pt x="80" y="2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5995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878" y="4161"/>
              <a:ext cx="80" cy="59"/>
            </a:xfrm>
            <a:custGeom>
              <a:avLst/>
              <a:gdLst/>
              <a:ahLst/>
              <a:cxnLst/>
              <a:rect l="l" t="t" r="r" b="b"/>
              <a:pathLst>
                <a:path w="80" h="59" extrusionOk="0">
                  <a:moveTo>
                    <a:pt x="30" y="0"/>
                  </a:moveTo>
                  <a:lnTo>
                    <a:pt x="0" y="50"/>
                  </a:lnTo>
                  <a:lnTo>
                    <a:pt x="65" y="59"/>
                  </a:lnTo>
                  <a:lnTo>
                    <a:pt x="80" y="24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878" y="4211"/>
              <a:ext cx="65" cy="121"/>
            </a:xfrm>
            <a:custGeom>
              <a:avLst/>
              <a:gdLst/>
              <a:ahLst/>
              <a:cxnLst/>
              <a:rect l="l" t="t" r="r" b="b"/>
              <a:pathLst>
                <a:path w="65" h="121" extrusionOk="0">
                  <a:moveTo>
                    <a:pt x="0" y="0"/>
                  </a:moveTo>
                  <a:lnTo>
                    <a:pt x="7" y="121"/>
                  </a:lnTo>
                  <a:lnTo>
                    <a:pt x="14" y="121"/>
                  </a:lnTo>
                  <a:lnTo>
                    <a:pt x="65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878" y="4211"/>
              <a:ext cx="65" cy="121"/>
            </a:xfrm>
            <a:custGeom>
              <a:avLst/>
              <a:gdLst/>
              <a:ahLst/>
              <a:cxnLst/>
              <a:rect l="l" t="t" r="r" b="b"/>
              <a:pathLst>
                <a:path w="65" h="121" extrusionOk="0">
                  <a:moveTo>
                    <a:pt x="0" y="0"/>
                  </a:moveTo>
                  <a:lnTo>
                    <a:pt x="7" y="121"/>
                  </a:lnTo>
                  <a:lnTo>
                    <a:pt x="14" y="121"/>
                  </a:lnTo>
                  <a:lnTo>
                    <a:pt x="65" y="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1832" y="4211"/>
              <a:ext cx="53" cy="121"/>
            </a:xfrm>
            <a:custGeom>
              <a:avLst/>
              <a:gdLst/>
              <a:ahLst/>
              <a:cxnLst/>
              <a:rect l="l" t="t" r="r" b="b"/>
              <a:pathLst>
                <a:path w="53" h="121" extrusionOk="0">
                  <a:moveTo>
                    <a:pt x="46" y="0"/>
                  </a:moveTo>
                  <a:lnTo>
                    <a:pt x="46" y="0"/>
                  </a:lnTo>
                  <a:lnTo>
                    <a:pt x="19" y="5"/>
                  </a:lnTo>
                  <a:lnTo>
                    <a:pt x="0" y="121"/>
                  </a:lnTo>
                  <a:lnTo>
                    <a:pt x="53" y="12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832" y="4211"/>
              <a:ext cx="53" cy="121"/>
            </a:xfrm>
            <a:custGeom>
              <a:avLst/>
              <a:gdLst/>
              <a:ahLst/>
              <a:cxnLst/>
              <a:rect l="l" t="t" r="r" b="b"/>
              <a:pathLst>
                <a:path w="53" h="121" extrusionOk="0">
                  <a:moveTo>
                    <a:pt x="46" y="0"/>
                  </a:moveTo>
                  <a:lnTo>
                    <a:pt x="46" y="0"/>
                  </a:lnTo>
                  <a:lnTo>
                    <a:pt x="19" y="5"/>
                  </a:lnTo>
                  <a:lnTo>
                    <a:pt x="0" y="121"/>
                  </a:lnTo>
                  <a:lnTo>
                    <a:pt x="53" y="121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167" y="4072"/>
              <a:ext cx="232" cy="135"/>
            </a:xfrm>
            <a:custGeom>
              <a:avLst/>
              <a:gdLst/>
              <a:ahLst/>
              <a:cxnLst/>
              <a:rect l="l" t="t" r="r" b="b"/>
              <a:pathLst>
                <a:path w="232" h="135" extrusionOk="0">
                  <a:moveTo>
                    <a:pt x="232" y="0"/>
                  </a:moveTo>
                  <a:lnTo>
                    <a:pt x="0" y="92"/>
                  </a:lnTo>
                  <a:lnTo>
                    <a:pt x="15" y="135"/>
                  </a:lnTo>
                  <a:lnTo>
                    <a:pt x="230" y="3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43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167" y="4072"/>
              <a:ext cx="232" cy="135"/>
            </a:xfrm>
            <a:custGeom>
              <a:avLst/>
              <a:gdLst/>
              <a:ahLst/>
              <a:cxnLst/>
              <a:rect l="l" t="t" r="r" b="b"/>
              <a:pathLst>
                <a:path w="232" h="135" extrusionOk="0">
                  <a:moveTo>
                    <a:pt x="232" y="0"/>
                  </a:moveTo>
                  <a:lnTo>
                    <a:pt x="0" y="92"/>
                  </a:lnTo>
                  <a:lnTo>
                    <a:pt x="15" y="135"/>
                  </a:lnTo>
                  <a:lnTo>
                    <a:pt x="230" y="3"/>
                  </a:lnTo>
                  <a:lnTo>
                    <a:pt x="2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182" y="4075"/>
              <a:ext cx="215" cy="253"/>
            </a:xfrm>
            <a:custGeom>
              <a:avLst/>
              <a:gdLst/>
              <a:ahLst/>
              <a:cxnLst/>
              <a:rect l="l" t="t" r="r" b="b"/>
              <a:pathLst>
                <a:path w="215" h="253" extrusionOk="0">
                  <a:moveTo>
                    <a:pt x="215" y="0"/>
                  </a:moveTo>
                  <a:lnTo>
                    <a:pt x="0" y="132"/>
                  </a:lnTo>
                  <a:lnTo>
                    <a:pt x="43" y="253"/>
                  </a:lnTo>
                  <a:lnTo>
                    <a:pt x="124" y="14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3D81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182" y="4075"/>
              <a:ext cx="215" cy="253"/>
            </a:xfrm>
            <a:custGeom>
              <a:avLst/>
              <a:gdLst/>
              <a:ahLst/>
              <a:cxnLst/>
              <a:rect l="l" t="t" r="r" b="b"/>
              <a:pathLst>
                <a:path w="215" h="253" extrusionOk="0">
                  <a:moveTo>
                    <a:pt x="215" y="0"/>
                  </a:moveTo>
                  <a:lnTo>
                    <a:pt x="0" y="132"/>
                  </a:lnTo>
                  <a:lnTo>
                    <a:pt x="43" y="253"/>
                  </a:lnTo>
                  <a:lnTo>
                    <a:pt x="124" y="142"/>
                  </a:lnTo>
                  <a:lnTo>
                    <a:pt x="2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225" y="4217"/>
              <a:ext cx="81" cy="111"/>
            </a:xfrm>
            <a:custGeom>
              <a:avLst/>
              <a:gdLst/>
              <a:ahLst/>
              <a:cxnLst/>
              <a:rect l="l" t="t" r="r" b="b"/>
              <a:pathLst>
                <a:path w="81" h="111" extrusionOk="0">
                  <a:moveTo>
                    <a:pt x="81" y="0"/>
                  </a:moveTo>
                  <a:lnTo>
                    <a:pt x="0" y="111"/>
                  </a:lnTo>
                  <a:lnTo>
                    <a:pt x="10" y="10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4184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225" y="4217"/>
              <a:ext cx="81" cy="111"/>
            </a:xfrm>
            <a:custGeom>
              <a:avLst/>
              <a:gdLst/>
              <a:ahLst/>
              <a:cxnLst/>
              <a:rect l="l" t="t" r="r" b="b"/>
              <a:pathLst>
                <a:path w="81" h="111" extrusionOk="0">
                  <a:moveTo>
                    <a:pt x="81" y="0"/>
                  </a:moveTo>
                  <a:lnTo>
                    <a:pt x="0" y="111"/>
                  </a:lnTo>
                  <a:lnTo>
                    <a:pt x="10" y="109"/>
                  </a:lnTo>
                  <a:lnTo>
                    <a:pt x="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225" y="4326"/>
              <a:ext cx="10" cy="6"/>
            </a:xfrm>
            <a:custGeom>
              <a:avLst/>
              <a:gdLst/>
              <a:ahLst/>
              <a:cxnLst/>
              <a:rect l="l" t="t" r="r" b="b"/>
              <a:pathLst>
                <a:path w="10" h="6" extrusionOk="0">
                  <a:moveTo>
                    <a:pt x="10" y="0"/>
                  </a:moveTo>
                  <a:lnTo>
                    <a:pt x="0" y="2"/>
                  </a:lnTo>
                  <a:lnTo>
                    <a:pt x="7" y="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08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225" y="4326"/>
              <a:ext cx="10" cy="6"/>
            </a:xfrm>
            <a:custGeom>
              <a:avLst/>
              <a:gdLst/>
              <a:ahLst/>
              <a:cxnLst/>
              <a:rect l="l" t="t" r="r" b="b"/>
              <a:pathLst>
                <a:path w="10" h="6" extrusionOk="0">
                  <a:moveTo>
                    <a:pt x="10" y="0"/>
                  </a:moveTo>
                  <a:lnTo>
                    <a:pt x="0" y="2"/>
                  </a:lnTo>
                  <a:lnTo>
                    <a:pt x="7" y="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1225" y="4328"/>
              <a:ext cx="7" cy="4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0"/>
                  </a:moveTo>
                  <a:lnTo>
                    <a:pt x="2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8F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1225" y="4328"/>
              <a:ext cx="7" cy="4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0"/>
                  </a:moveTo>
                  <a:lnTo>
                    <a:pt x="2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223" y="4328"/>
              <a:ext cx="4" cy="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2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98D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1223" y="4328"/>
              <a:ext cx="4" cy="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2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117" y="4164"/>
              <a:ext cx="65" cy="81"/>
            </a:xfrm>
            <a:custGeom>
              <a:avLst/>
              <a:gdLst/>
              <a:ahLst/>
              <a:cxnLst/>
              <a:rect l="l" t="t" r="r" b="b"/>
              <a:pathLst>
                <a:path w="65" h="81" extrusionOk="0">
                  <a:moveTo>
                    <a:pt x="50" y="0"/>
                  </a:moveTo>
                  <a:lnTo>
                    <a:pt x="0" y="19"/>
                  </a:lnTo>
                  <a:lnTo>
                    <a:pt x="2" y="81"/>
                  </a:lnTo>
                  <a:lnTo>
                    <a:pt x="65" y="4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D8C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1117" y="4164"/>
              <a:ext cx="65" cy="81"/>
            </a:xfrm>
            <a:custGeom>
              <a:avLst/>
              <a:gdLst/>
              <a:ahLst/>
              <a:cxnLst/>
              <a:rect l="l" t="t" r="r" b="b"/>
              <a:pathLst>
                <a:path w="65" h="81" extrusionOk="0">
                  <a:moveTo>
                    <a:pt x="50" y="0"/>
                  </a:moveTo>
                  <a:lnTo>
                    <a:pt x="0" y="19"/>
                  </a:lnTo>
                  <a:lnTo>
                    <a:pt x="2" y="81"/>
                  </a:lnTo>
                  <a:lnTo>
                    <a:pt x="65" y="43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119" y="4207"/>
              <a:ext cx="106" cy="121"/>
            </a:xfrm>
            <a:custGeom>
              <a:avLst/>
              <a:gdLst/>
              <a:ahLst/>
              <a:cxnLst/>
              <a:rect l="l" t="t" r="r" b="b"/>
              <a:pathLst>
                <a:path w="106" h="121" extrusionOk="0">
                  <a:moveTo>
                    <a:pt x="63" y="0"/>
                  </a:moveTo>
                  <a:lnTo>
                    <a:pt x="0" y="38"/>
                  </a:lnTo>
                  <a:lnTo>
                    <a:pt x="2" y="107"/>
                  </a:lnTo>
                  <a:lnTo>
                    <a:pt x="106" y="12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119" y="4207"/>
              <a:ext cx="106" cy="121"/>
            </a:xfrm>
            <a:custGeom>
              <a:avLst/>
              <a:gdLst/>
              <a:ahLst/>
              <a:cxnLst/>
              <a:rect l="l" t="t" r="r" b="b"/>
              <a:pathLst>
                <a:path w="106" h="121" extrusionOk="0">
                  <a:moveTo>
                    <a:pt x="63" y="0"/>
                  </a:moveTo>
                  <a:lnTo>
                    <a:pt x="0" y="38"/>
                  </a:lnTo>
                  <a:lnTo>
                    <a:pt x="2" y="107"/>
                  </a:lnTo>
                  <a:lnTo>
                    <a:pt x="106" y="121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1121" y="4314"/>
              <a:ext cx="104" cy="18"/>
            </a:xfrm>
            <a:custGeom>
              <a:avLst/>
              <a:gdLst/>
              <a:ahLst/>
              <a:cxnLst/>
              <a:rect l="l" t="t" r="r" b="b"/>
              <a:pathLst>
                <a:path w="104" h="18" extrusionOk="0">
                  <a:moveTo>
                    <a:pt x="0" y="0"/>
                  </a:moveTo>
                  <a:lnTo>
                    <a:pt x="1" y="4"/>
                  </a:lnTo>
                  <a:lnTo>
                    <a:pt x="12" y="18"/>
                  </a:lnTo>
                  <a:lnTo>
                    <a:pt x="102" y="18"/>
                  </a:lnTo>
                  <a:lnTo>
                    <a:pt x="10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87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1121" y="4314"/>
              <a:ext cx="104" cy="18"/>
            </a:xfrm>
            <a:custGeom>
              <a:avLst/>
              <a:gdLst/>
              <a:ahLst/>
              <a:cxnLst/>
              <a:rect l="l" t="t" r="r" b="b"/>
              <a:pathLst>
                <a:path w="104" h="18" extrusionOk="0">
                  <a:moveTo>
                    <a:pt x="0" y="0"/>
                  </a:moveTo>
                  <a:lnTo>
                    <a:pt x="1" y="4"/>
                  </a:lnTo>
                  <a:lnTo>
                    <a:pt x="12" y="18"/>
                  </a:lnTo>
                  <a:lnTo>
                    <a:pt x="102" y="18"/>
                  </a:lnTo>
                  <a:lnTo>
                    <a:pt x="104" y="1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1122" y="4318"/>
              <a:ext cx="11" cy="14"/>
            </a:xfrm>
            <a:custGeom>
              <a:avLst/>
              <a:gdLst/>
              <a:ahLst/>
              <a:cxnLst/>
              <a:rect l="l" t="t" r="r" b="b"/>
              <a:pathLst>
                <a:path w="11" h="14" extrusionOk="0">
                  <a:moveTo>
                    <a:pt x="0" y="0"/>
                  </a:moveTo>
                  <a:lnTo>
                    <a:pt x="0" y="14"/>
                  </a:lnTo>
                  <a:lnTo>
                    <a:pt x="11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88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1122" y="4318"/>
              <a:ext cx="11" cy="14"/>
            </a:xfrm>
            <a:custGeom>
              <a:avLst/>
              <a:gdLst/>
              <a:ahLst/>
              <a:cxnLst/>
              <a:rect l="l" t="t" r="r" b="b"/>
              <a:pathLst>
                <a:path w="11" h="14" extrusionOk="0">
                  <a:moveTo>
                    <a:pt x="0" y="0"/>
                  </a:moveTo>
                  <a:lnTo>
                    <a:pt x="0" y="14"/>
                  </a:lnTo>
                  <a:lnTo>
                    <a:pt x="11" y="1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091" y="4177"/>
              <a:ext cx="26" cy="21"/>
            </a:xfrm>
            <a:custGeom>
              <a:avLst/>
              <a:gdLst/>
              <a:ahLst/>
              <a:cxnLst/>
              <a:rect l="l" t="t" r="r" b="b"/>
              <a:pathLst>
                <a:path w="26" h="21" extrusionOk="0">
                  <a:moveTo>
                    <a:pt x="3" y="0"/>
                  </a:moveTo>
                  <a:lnTo>
                    <a:pt x="0" y="21"/>
                  </a:lnTo>
                  <a:lnTo>
                    <a:pt x="26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D8B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1091" y="4177"/>
              <a:ext cx="26" cy="21"/>
            </a:xfrm>
            <a:custGeom>
              <a:avLst/>
              <a:gdLst/>
              <a:ahLst/>
              <a:cxnLst/>
              <a:rect l="l" t="t" r="r" b="b"/>
              <a:pathLst>
                <a:path w="26" h="21" extrusionOk="0">
                  <a:moveTo>
                    <a:pt x="3" y="0"/>
                  </a:moveTo>
                  <a:lnTo>
                    <a:pt x="0" y="21"/>
                  </a:lnTo>
                  <a:lnTo>
                    <a:pt x="26" y="6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974" y="4144"/>
              <a:ext cx="120" cy="80"/>
            </a:xfrm>
            <a:custGeom>
              <a:avLst/>
              <a:gdLst/>
              <a:ahLst/>
              <a:cxnLst/>
              <a:rect l="l" t="t" r="r" b="b"/>
              <a:pathLst>
                <a:path w="120" h="80" extrusionOk="0">
                  <a:moveTo>
                    <a:pt x="0" y="0"/>
                  </a:moveTo>
                  <a:lnTo>
                    <a:pt x="68" y="80"/>
                  </a:lnTo>
                  <a:lnTo>
                    <a:pt x="117" y="54"/>
                  </a:lnTo>
                  <a:lnTo>
                    <a:pt x="12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87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974" y="4144"/>
              <a:ext cx="120" cy="80"/>
            </a:xfrm>
            <a:custGeom>
              <a:avLst/>
              <a:gdLst/>
              <a:ahLst/>
              <a:cxnLst/>
              <a:rect l="l" t="t" r="r" b="b"/>
              <a:pathLst>
                <a:path w="120" h="80" extrusionOk="0">
                  <a:moveTo>
                    <a:pt x="0" y="0"/>
                  </a:moveTo>
                  <a:lnTo>
                    <a:pt x="68" y="80"/>
                  </a:lnTo>
                  <a:lnTo>
                    <a:pt x="117" y="54"/>
                  </a:lnTo>
                  <a:lnTo>
                    <a:pt x="120" y="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806" y="4098"/>
              <a:ext cx="236" cy="150"/>
            </a:xfrm>
            <a:custGeom>
              <a:avLst/>
              <a:gdLst/>
              <a:ahLst/>
              <a:cxnLst/>
              <a:rect l="l" t="t" r="r" b="b"/>
              <a:pathLst>
                <a:path w="236" h="150" extrusionOk="0">
                  <a:moveTo>
                    <a:pt x="2" y="0"/>
                  </a:moveTo>
                  <a:lnTo>
                    <a:pt x="0" y="100"/>
                  </a:lnTo>
                  <a:lnTo>
                    <a:pt x="192" y="150"/>
                  </a:lnTo>
                  <a:lnTo>
                    <a:pt x="236" y="126"/>
                  </a:lnTo>
                  <a:lnTo>
                    <a:pt x="168" y="4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D8B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806" y="4098"/>
              <a:ext cx="236" cy="150"/>
            </a:xfrm>
            <a:custGeom>
              <a:avLst/>
              <a:gdLst/>
              <a:ahLst/>
              <a:cxnLst/>
              <a:rect l="l" t="t" r="r" b="b"/>
              <a:pathLst>
                <a:path w="236" h="150" extrusionOk="0">
                  <a:moveTo>
                    <a:pt x="2" y="0"/>
                  </a:moveTo>
                  <a:lnTo>
                    <a:pt x="0" y="100"/>
                  </a:lnTo>
                  <a:lnTo>
                    <a:pt x="192" y="150"/>
                  </a:lnTo>
                  <a:lnTo>
                    <a:pt x="236" y="126"/>
                  </a:lnTo>
                  <a:lnTo>
                    <a:pt x="168" y="46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804" y="4198"/>
              <a:ext cx="194" cy="89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2" y="0"/>
                  </a:moveTo>
                  <a:lnTo>
                    <a:pt x="2" y="10"/>
                  </a:lnTo>
                  <a:lnTo>
                    <a:pt x="0" y="73"/>
                  </a:lnTo>
                  <a:lnTo>
                    <a:pt x="122" y="89"/>
                  </a:lnTo>
                  <a:lnTo>
                    <a:pt x="194" y="5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85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804" y="4198"/>
              <a:ext cx="194" cy="89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2" y="0"/>
                  </a:moveTo>
                  <a:lnTo>
                    <a:pt x="2" y="10"/>
                  </a:lnTo>
                  <a:lnTo>
                    <a:pt x="0" y="73"/>
                  </a:lnTo>
                  <a:lnTo>
                    <a:pt x="122" y="89"/>
                  </a:lnTo>
                  <a:lnTo>
                    <a:pt x="194" y="5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803" y="4271"/>
              <a:ext cx="123" cy="61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1" y="0"/>
                  </a:moveTo>
                  <a:lnTo>
                    <a:pt x="0" y="61"/>
                  </a:lnTo>
                  <a:lnTo>
                    <a:pt x="41" y="61"/>
                  </a:lnTo>
                  <a:lnTo>
                    <a:pt x="123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803" y="4271"/>
              <a:ext cx="123" cy="61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1" y="0"/>
                  </a:moveTo>
                  <a:lnTo>
                    <a:pt x="0" y="61"/>
                  </a:lnTo>
                  <a:lnTo>
                    <a:pt x="41" y="61"/>
                  </a:lnTo>
                  <a:lnTo>
                    <a:pt x="123" y="1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1080" y="4183"/>
              <a:ext cx="39" cy="86"/>
            </a:xfrm>
            <a:custGeom>
              <a:avLst/>
              <a:gdLst/>
              <a:ahLst/>
              <a:cxnLst/>
              <a:rect l="l" t="t" r="r" b="b"/>
              <a:pathLst>
                <a:path w="39" h="86" extrusionOk="0">
                  <a:moveTo>
                    <a:pt x="37" y="0"/>
                  </a:moveTo>
                  <a:lnTo>
                    <a:pt x="37" y="0"/>
                  </a:lnTo>
                  <a:lnTo>
                    <a:pt x="11" y="15"/>
                  </a:lnTo>
                  <a:lnTo>
                    <a:pt x="0" y="86"/>
                  </a:lnTo>
                  <a:lnTo>
                    <a:pt x="39" y="6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8C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1080" y="4183"/>
              <a:ext cx="39" cy="86"/>
            </a:xfrm>
            <a:custGeom>
              <a:avLst/>
              <a:gdLst/>
              <a:ahLst/>
              <a:cxnLst/>
              <a:rect l="l" t="t" r="r" b="b"/>
              <a:pathLst>
                <a:path w="39" h="86" extrusionOk="0">
                  <a:moveTo>
                    <a:pt x="37" y="0"/>
                  </a:moveTo>
                  <a:lnTo>
                    <a:pt x="37" y="0"/>
                  </a:lnTo>
                  <a:lnTo>
                    <a:pt x="11" y="15"/>
                  </a:lnTo>
                  <a:lnTo>
                    <a:pt x="0" y="86"/>
                  </a:lnTo>
                  <a:lnTo>
                    <a:pt x="39" y="62"/>
                  </a:lnTo>
                  <a:lnTo>
                    <a:pt x="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1042" y="4198"/>
              <a:ext cx="49" cy="71"/>
            </a:xfrm>
            <a:custGeom>
              <a:avLst/>
              <a:gdLst/>
              <a:ahLst/>
              <a:cxnLst/>
              <a:rect l="l" t="t" r="r" b="b"/>
              <a:pathLst>
                <a:path w="49" h="71" extrusionOk="0">
                  <a:moveTo>
                    <a:pt x="49" y="0"/>
                  </a:moveTo>
                  <a:lnTo>
                    <a:pt x="0" y="26"/>
                  </a:lnTo>
                  <a:lnTo>
                    <a:pt x="38" y="7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4587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1042" y="4198"/>
              <a:ext cx="49" cy="71"/>
            </a:xfrm>
            <a:custGeom>
              <a:avLst/>
              <a:gdLst/>
              <a:ahLst/>
              <a:cxnLst/>
              <a:rect l="l" t="t" r="r" b="b"/>
              <a:pathLst>
                <a:path w="49" h="71" extrusionOk="0">
                  <a:moveTo>
                    <a:pt x="49" y="0"/>
                  </a:moveTo>
                  <a:lnTo>
                    <a:pt x="0" y="26"/>
                  </a:lnTo>
                  <a:lnTo>
                    <a:pt x="38" y="71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998" y="4224"/>
              <a:ext cx="82" cy="45"/>
            </a:xfrm>
            <a:custGeom>
              <a:avLst/>
              <a:gdLst/>
              <a:ahLst/>
              <a:cxnLst/>
              <a:rect l="l" t="t" r="r" b="b"/>
              <a:pathLst>
                <a:path w="82" h="45" extrusionOk="0">
                  <a:moveTo>
                    <a:pt x="44" y="0"/>
                  </a:moveTo>
                  <a:lnTo>
                    <a:pt x="0" y="24"/>
                  </a:lnTo>
                  <a:lnTo>
                    <a:pt x="82" y="4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4D8C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998" y="4224"/>
              <a:ext cx="82" cy="45"/>
            </a:xfrm>
            <a:custGeom>
              <a:avLst/>
              <a:gdLst/>
              <a:ahLst/>
              <a:cxnLst/>
              <a:rect l="l" t="t" r="r" b="b"/>
              <a:pathLst>
                <a:path w="82" h="45" extrusionOk="0">
                  <a:moveTo>
                    <a:pt x="44" y="0"/>
                  </a:moveTo>
                  <a:lnTo>
                    <a:pt x="0" y="24"/>
                  </a:lnTo>
                  <a:lnTo>
                    <a:pt x="82" y="45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926" y="4248"/>
              <a:ext cx="154" cy="49"/>
            </a:xfrm>
            <a:custGeom>
              <a:avLst/>
              <a:gdLst/>
              <a:ahLst/>
              <a:cxnLst/>
              <a:rect l="l" t="t" r="r" b="b"/>
              <a:pathLst>
                <a:path w="154" h="49" extrusionOk="0">
                  <a:moveTo>
                    <a:pt x="72" y="0"/>
                  </a:moveTo>
                  <a:lnTo>
                    <a:pt x="0" y="39"/>
                  </a:lnTo>
                  <a:lnTo>
                    <a:pt x="73" y="49"/>
                  </a:lnTo>
                  <a:lnTo>
                    <a:pt x="154" y="2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3F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926" y="4248"/>
              <a:ext cx="154" cy="49"/>
            </a:xfrm>
            <a:custGeom>
              <a:avLst/>
              <a:gdLst/>
              <a:ahLst/>
              <a:cxnLst/>
              <a:rect l="l" t="t" r="r" b="b"/>
              <a:pathLst>
                <a:path w="154" h="49" extrusionOk="0">
                  <a:moveTo>
                    <a:pt x="72" y="0"/>
                  </a:moveTo>
                  <a:lnTo>
                    <a:pt x="0" y="39"/>
                  </a:lnTo>
                  <a:lnTo>
                    <a:pt x="73" y="49"/>
                  </a:lnTo>
                  <a:lnTo>
                    <a:pt x="154" y="21"/>
                  </a:lnTo>
                  <a:lnTo>
                    <a:pt x="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999" y="4269"/>
              <a:ext cx="81" cy="39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0"/>
                  </a:moveTo>
                  <a:lnTo>
                    <a:pt x="0" y="28"/>
                  </a:lnTo>
                  <a:lnTo>
                    <a:pt x="77" y="3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4486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999" y="4269"/>
              <a:ext cx="81" cy="39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0"/>
                  </a:moveTo>
                  <a:lnTo>
                    <a:pt x="0" y="28"/>
                  </a:lnTo>
                  <a:lnTo>
                    <a:pt x="77" y="39"/>
                  </a:lnTo>
                  <a:lnTo>
                    <a:pt x="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080" y="4245"/>
              <a:ext cx="41" cy="69"/>
            </a:xfrm>
            <a:custGeom>
              <a:avLst/>
              <a:gdLst/>
              <a:ahLst/>
              <a:cxnLst/>
              <a:rect l="l" t="t" r="r" b="b"/>
              <a:pathLst>
                <a:path w="41" h="69" extrusionOk="0">
                  <a:moveTo>
                    <a:pt x="39" y="0"/>
                  </a:moveTo>
                  <a:lnTo>
                    <a:pt x="0" y="24"/>
                  </a:lnTo>
                  <a:lnTo>
                    <a:pt x="37" y="68"/>
                  </a:lnTo>
                  <a:lnTo>
                    <a:pt x="41" y="6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4587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1080" y="4245"/>
              <a:ext cx="41" cy="69"/>
            </a:xfrm>
            <a:custGeom>
              <a:avLst/>
              <a:gdLst/>
              <a:ahLst/>
              <a:cxnLst/>
              <a:rect l="l" t="t" r="r" b="b"/>
              <a:pathLst>
                <a:path w="41" h="69" extrusionOk="0">
                  <a:moveTo>
                    <a:pt x="39" y="0"/>
                  </a:moveTo>
                  <a:lnTo>
                    <a:pt x="0" y="24"/>
                  </a:lnTo>
                  <a:lnTo>
                    <a:pt x="37" y="68"/>
                  </a:lnTo>
                  <a:lnTo>
                    <a:pt x="41" y="69"/>
                  </a:lnTo>
                  <a:lnTo>
                    <a:pt x="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1076" y="4269"/>
              <a:ext cx="41" cy="44"/>
            </a:xfrm>
            <a:custGeom>
              <a:avLst/>
              <a:gdLst/>
              <a:ahLst/>
              <a:cxnLst/>
              <a:rect l="l" t="t" r="r" b="b"/>
              <a:pathLst>
                <a:path w="41" h="44" extrusionOk="0">
                  <a:moveTo>
                    <a:pt x="4" y="0"/>
                  </a:moveTo>
                  <a:lnTo>
                    <a:pt x="4" y="0"/>
                  </a:lnTo>
                  <a:lnTo>
                    <a:pt x="0" y="39"/>
                  </a:lnTo>
                  <a:lnTo>
                    <a:pt x="41" y="4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68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1076" y="4269"/>
              <a:ext cx="41" cy="44"/>
            </a:xfrm>
            <a:custGeom>
              <a:avLst/>
              <a:gdLst/>
              <a:ahLst/>
              <a:cxnLst/>
              <a:rect l="l" t="t" r="r" b="b"/>
              <a:pathLst>
                <a:path w="41" h="44" extrusionOk="0">
                  <a:moveTo>
                    <a:pt x="4" y="0"/>
                  </a:moveTo>
                  <a:lnTo>
                    <a:pt x="4" y="0"/>
                  </a:lnTo>
                  <a:lnTo>
                    <a:pt x="0" y="39"/>
                  </a:lnTo>
                  <a:lnTo>
                    <a:pt x="41" y="4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844" y="4287"/>
              <a:ext cx="155" cy="45"/>
            </a:xfrm>
            <a:custGeom>
              <a:avLst/>
              <a:gdLst/>
              <a:ahLst/>
              <a:cxnLst/>
              <a:rect l="l" t="t" r="r" b="b"/>
              <a:pathLst>
                <a:path w="155" h="45" extrusionOk="0">
                  <a:moveTo>
                    <a:pt x="82" y="0"/>
                  </a:moveTo>
                  <a:lnTo>
                    <a:pt x="0" y="45"/>
                  </a:lnTo>
                  <a:lnTo>
                    <a:pt x="55" y="45"/>
                  </a:lnTo>
                  <a:lnTo>
                    <a:pt x="155" y="1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F85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844" y="4287"/>
              <a:ext cx="155" cy="45"/>
            </a:xfrm>
            <a:custGeom>
              <a:avLst/>
              <a:gdLst/>
              <a:ahLst/>
              <a:cxnLst/>
              <a:rect l="l" t="t" r="r" b="b"/>
              <a:pathLst>
                <a:path w="155" h="45" extrusionOk="0">
                  <a:moveTo>
                    <a:pt x="82" y="0"/>
                  </a:moveTo>
                  <a:lnTo>
                    <a:pt x="0" y="45"/>
                  </a:lnTo>
                  <a:lnTo>
                    <a:pt x="55" y="45"/>
                  </a:lnTo>
                  <a:lnTo>
                    <a:pt x="155" y="10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899" y="4297"/>
              <a:ext cx="177" cy="35"/>
            </a:xfrm>
            <a:custGeom>
              <a:avLst/>
              <a:gdLst/>
              <a:ahLst/>
              <a:cxnLst/>
              <a:rect l="l" t="t" r="r" b="b"/>
              <a:pathLst>
                <a:path w="177" h="35" extrusionOk="0">
                  <a:moveTo>
                    <a:pt x="100" y="0"/>
                  </a:moveTo>
                  <a:lnTo>
                    <a:pt x="0" y="35"/>
                  </a:lnTo>
                  <a:lnTo>
                    <a:pt x="175" y="35"/>
                  </a:lnTo>
                  <a:lnTo>
                    <a:pt x="177" y="1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44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899" y="4297"/>
              <a:ext cx="177" cy="35"/>
            </a:xfrm>
            <a:custGeom>
              <a:avLst/>
              <a:gdLst/>
              <a:ahLst/>
              <a:cxnLst/>
              <a:rect l="l" t="t" r="r" b="b"/>
              <a:pathLst>
                <a:path w="177" h="35" extrusionOk="0">
                  <a:moveTo>
                    <a:pt x="100" y="0"/>
                  </a:moveTo>
                  <a:lnTo>
                    <a:pt x="0" y="35"/>
                  </a:lnTo>
                  <a:lnTo>
                    <a:pt x="175" y="35"/>
                  </a:lnTo>
                  <a:lnTo>
                    <a:pt x="177" y="11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1117" y="4313"/>
              <a:ext cx="5" cy="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0"/>
                  </a:moveTo>
                  <a:lnTo>
                    <a:pt x="5" y="5"/>
                  </a:lnTo>
                  <a:lnTo>
                    <a:pt x="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117" y="4313"/>
              <a:ext cx="5" cy="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0"/>
                  </a:moveTo>
                  <a:lnTo>
                    <a:pt x="5" y="5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1074" y="4308"/>
              <a:ext cx="48" cy="24"/>
            </a:xfrm>
            <a:custGeom>
              <a:avLst/>
              <a:gdLst/>
              <a:ahLst/>
              <a:cxnLst/>
              <a:rect l="l" t="t" r="r" b="b"/>
              <a:pathLst>
                <a:path w="48" h="24" extrusionOk="0">
                  <a:moveTo>
                    <a:pt x="2" y="0"/>
                  </a:moveTo>
                  <a:lnTo>
                    <a:pt x="0" y="24"/>
                  </a:lnTo>
                  <a:lnTo>
                    <a:pt x="48" y="24"/>
                  </a:lnTo>
                  <a:lnTo>
                    <a:pt x="48" y="10"/>
                  </a:lnTo>
                  <a:lnTo>
                    <a:pt x="43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688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074" y="4308"/>
              <a:ext cx="48" cy="24"/>
            </a:xfrm>
            <a:custGeom>
              <a:avLst/>
              <a:gdLst/>
              <a:ahLst/>
              <a:cxnLst/>
              <a:rect l="l" t="t" r="r" b="b"/>
              <a:pathLst>
                <a:path w="48" h="24" extrusionOk="0">
                  <a:moveTo>
                    <a:pt x="2" y="0"/>
                  </a:moveTo>
                  <a:lnTo>
                    <a:pt x="0" y="24"/>
                  </a:lnTo>
                  <a:lnTo>
                    <a:pt x="48" y="24"/>
                  </a:lnTo>
                  <a:lnTo>
                    <a:pt x="48" y="10"/>
                  </a:lnTo>
                  <a:lnTo>
                    <a:pt x="43" y="5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1397" y="4072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3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3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397" y="4072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3" y="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1306" y="4073"/>
              <a:ext cx="100" cy="144"/>
            </a:xfrm>
            <a:custGeom>
              <a:avLst/>
              <a:gdLst/>
              <a:ahLst/>
              <a:cxnLst/>
              <a:rect l="l" t="t" r="r" b="b"/>
              <a:pathLst>
                <a:path w="100" h="144" extrusionOk="0">
                  <a:moveTo>
                    <a:pt x="94" y="0"/>
                  </a:moveTo>
                  <a:lnTo>
                    <a:pt x="91" y="2"/>
                  </a:lnTo>
                  <a:lnTo>
                    <a:pt x="0" y="144"/>
                  </a:lnTo>
                  <a:lnTo>
                    <a:pt x="100" y="6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3E81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306" y="4073"/>
              <a:ext cx="100" cy="144"/>
            </a:xfrm>
            <a:custGeom>
              <a:avLst/>
              <a:gdLst/>
              <a:ahLst/>
              <a:cxnLst/>
              <a:rect l="l" t="t" r="r" b="b"/>
              <a:pathLst>
                <a:path w="100" h="144" extrusionOk="0">
                  <a:moveTo>
                    <a:pt x="94" y="0"/>
                  </a:moveTo>
                  <a:lnTo>
                    <a:pt x="91" y="2"/>
                  </a:lnTo>
                  <a:lnTo>
                    <a:pt x="0" y="144"/>
                  </a:lnTo>
                  <a:lnTo>
                    <a:pt x="100" y="6"/>
                  </a:lnTo>
                  <a:lnTo>
                    <a:pt x="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521" y="4197"/>
              <a:ext cx="25" cy="38"/>
            </a:xfrm>
            <a:custGeom>
              <a:avLst/>
              <a:gdLst/>
              <a:ahLst/>
              <a:cxnLst/>
              <a:rect l="l" t="t" r="r" b="b"/>
              <a:pathLst>
                <a:path w="25" h="38" extrusionOk="0">
                  <a:moveTo>
                    <a:pt x="3" y="0"/>
                  </a:moveTo>
                  <a:lnTo>
                    <a:pt x="0" y="38"/>
                  </a:lnTo>
                  <a:lnTo>
                    <a:pt x="21" y="24"/>
                  </a:lnTo>
                  <a:lnTo>
                    <a:pt x="25" y="21"/>
                  </a:lnTo>
                  <a:lnTo>
                    <a:pt x="22" y="1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A89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521" y="4197"/>
              <a:ext cx="25" cy="38"/>
            </a:xfrm>
            <a:custGeom>
              <a:avLst/>
              <a:gdLst/>
              <a:ahLst/>
              <a:cxnLst/>
              <a:rect l="l" t="t" r="r" b="b"/>
              <a:pathLst>
                <a:path w="25" h="38" extrusionOk="0">
                  <a:moveTo>
                    <a:pt x="3" y="0"/>
                  </a:moveTo>
                  <a:lnTo>
                    <a:pt x="0" y="38"/>
                  </a:lnTo>
                  <a:lnTo>
                    <a:pt x="21" y="24"/>
                  </a:lnTo>
                  <a:lnTo>
                    <a:pt x="25" y="21"/>
                  </a:lnTo>
                  <a:lnTo>
                    <a:pt x="22" y="18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235" y="4079"/>
              <a:ext cx="289" cy="247"/>
            </a:xfrm>
            <a:custGeom>
              <a:avLst/>
              <a:gdLst/>
              <a:ahLst/>
              <a:cxnLst/>
              <a:rect l="l" t="t" r="r" b="b"/>
              <a:pathLst>
                <a:path w="289" h="247" extrusionOk="0">
                  <a:moveTo>
                    <a:pt x="171" y="0"/>
                  </a:moveTo>
                  <a:lnTo>
                    <a:pt x="71" y="138"/>
                  </a:lnTo>
                  <a:lnTo>
                    <a:pt x="0" y="247"/>
                  </a:lnTo>
                  <a:lnTo>
                    <a:pt x="203" y="211"/>
                  </a:lnTo>
                  <a:lnTo>
                    <a:pt x="286" y="156"/>
                  </a:lnTo>
                  <a:lnTo>
                    <a:pt x="289" y="118"/>
                  </a:lnTo>
                  <a:lnTo>
                    <a:pt x="186" y="15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4184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1235" y="4079"/>
              <a:ext cx="289" cy="247"/>
            </a:xfrm>
            <a:custGeom>
              <a:avLst/>
              <a:gdLst/>
              <a:ahLst/>
              <a:cxnLst/>
              <a:rect l="l" t="t" r="r" b="b"/>
              <a:pathLst>
                <a:path w="289" h="247" extrusionOk="0">
                  <a:moveTo>
                    <a:pt x="171" y="0"/>
                  </a:moveTo>
                  <a:lnTo>
                    <a:pt x="71" y="138"/>
                  </a:lnTo>
                  <a:lnTo>
                    <a:pt x="0" y="247"/>
                  </a:lnTo>
                  <a:lnTo>
                    <a:pt x="203" y="211"/>
                  </a:lnTo>
                  <a:lnTo>
                    <a:pt x="286" y="156"/>
                  </a:lnTo>
                  <a:lnTo>
                    <a:pt x="289" y="118"/>
                  </a:lnTo>
                  <a:lnTo>
                    <a:pt x="186" y="15"/>
                  </a:lnTo>
                  <a:lnTo>
                    <a:pt x="1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1232" y="4290"/>
              <a:ext cx="206" cy="42"/>
            </a:xfrm>
            <a:custGeom>
              <a:avLst/>
              <a:gdLst/>
              <a:ahLst/>
              <a:cxnLst/>
              <a:rect l="l" t="t" r="r" b="b"/>
              <a:pathLst>
                <a:path w="206" h="42" extrusionOk="0">
                  <a:moveTo>
                    <a:pt x="206" y="0"/>
                  </a:moveTo>
                  <a:lnTo>
                    <a:pt x="3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42" y="4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408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1232" y="4290"/>
              <a:ext cx="206" cy="42"/>
            </a:xfrm>
            <a:custGeom>
              <a:avLst/>
              <a:gdLst/>
              <a:ahLst/>
              <a:cxnLst/>
              <a:rect l="l" t="t" r="r" b="b"/>
              <a:pathLst>
                <a:path w="206" h="42" extrusionOk="0">
                  <a:moveTo>
                    <a:pt x="206" y="0"/>
                  </a:moveTo>
                  <a:lnTo>
                    <a:pt x="3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42" y="42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232" y="4332"/>
              <a:ext cx="1" cy="1"/>
            </a:xfrm>
            <a:prstGeom prst="rect">
              <a:avLst/>
            </a:prstGeom>
            <a:solidFill>
              <a:srgbClr val="4B8F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1232" y="433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1958" y="4007"/>
              <a:ext cx="159" cy="235"/>
            </a:xfrm>
            <a:custGeom>
              <a:avLst/>
              <a:gdLst/>
              <a:ahLst/>
              <a:cxnLst/>
              <a:rect l="l" t="t" r="r" b="b"/>
              <a:pathLst>
                <a:path w="159" h="235" extrusionOk="0">
                  <a:moveTo>
                    <a:pt x="82" y="0"/>
                  </a:moveTo>
                  <a:lnTo>
                    <a:pt x="82" y="0"/>
                  </a:lnTo>
                  <a:lnTo>
                    <a:pt x="0" y="178"/>
                  </a:lnTo>
                  <a:lnTo>
                    <a:pt x="106" y="228"/>
                  </a:lnTo>
                  <a:lnTo>
                    <a:pt x="159" y="235"/>
                  </a:lnTo>
                  <a:lnTo>
                    <a:pt x="146" y="149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498D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1958" y="4007"/>
              <a:ext cx="159" cy="235"/>
            </a:xfrm>
            <a:custGeom>
              <a:avLst/>
              <a:gdLst/>
              <a:ahLst/>
              <a:cxnLst/>
              <a:rect l="l" t="t" r="r" b="b"/>
              <a:pathLst>
                <a:path w="159" h="235" extrusionOk="0">
                  <a:moveTo>
                    <a:pt x="82" y="0"/>
                  </a:moveTo>
                  <a:lnTo>
                    <a:pt x="82" y="0"/>
                  </a:lnTo>
                  <a:lnTo>
                    <a:pt x="0" y="178"/>
                  </a:lnTo>
                  <a:lnTo>
                    <a:pt x="106" y="228"/>
                  </a:lnTo>
                  <a:lnTo>
                    <a:pt x="159" y="235"/>
                  </a:lnTo>
                  <a:lnTo>
                    <a:pt x="146" y="149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104" y="4156"/>
              <a:ext cx="35" cy="89"/>
            </a:xfrm>
            <a:custGeom>
              <a:avLst/>
              <a:gdLst/>
              <a:ahLst/>
              <a:cxnLst/>
              <a:rect l="l" t="t" r="r" b="b"/>
              <a:pathLst>
                <a:path w="35" h="89" extrusionOk="0">
                  <a:moveTo>
                    <a:pt x="0" y="0"/>
                  </a:moveTo>
                  <a:lnTo>
                    <a:pt x="13" y="86"/>
                  </a:lnTo>
                  <a:lnTo>
                    <a:pt x="32" y="89"/>
                  </a:lnTo>
                  <a:lnTo>
                    <a:pt x="35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91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104" y="4156"/>
              <a:ext cx="35" cy="89"/>
            </a:xfrm>
            <a:custGeom>
              <a:avLst/>
              <a:gdLst/>
              <a:ahLst/>
              <a:cxnLst/>
              <a:rect l="l" t="t" r="r" b="b"/>
              <a:pathLst>
                <a:path w="35" h="89" extrusionOk="0">
                  <a:moveTo>
                    <a:pt x="0" y="0"/>
                  </a:moveTo>
                  <a:lnTo>
                    <a:pt x="13" y="86"/>
                  </a:lnTo>
                  <a:lnTo>
                    <a:pt x="32" y="89"/>
                  </a:lnTo>
                  <a:lnTo>
                    <a:pt x="35" y="8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136" y="4240"/>
              <a:ext cx="5" cy="6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3" y="0"/>
                  </a:moveTo>
                  <a:lnTo>
                    <a:pt x="0" y="5"/>
                  </a:lnTo>
                  <a:lnTo>
                    <a:pt x="5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090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136" y="4240"/>
              <a:ext cx="5" cy="6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3" y="0"/>
                  </a:moveTo>
                  <a:lnTo>
                    <a:pt x="0" y="5"/>
                  </a:lnTo>
                  <a:lnTo>
                    <a:pt x="5" y="6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1943" y="4185"/>
              <a:ext cx="121" cy="50"/>
            </a:xfrm>
            <a:custGeom>
              <a:avLst/>
              <a:gdLst/>
              <a:ahLst/>
              <a:cxnLst/>
              <a:rect l="l" t="t" r="r" b="b"/>
              <a:pathLst>
                <a:path w="121" h="50" extrusionOk="0">
                  <a:moveTo>
                    <a:pt x="15" y="0"/>
                  </a:moveTo>
                  <a:lnTo>
                    <a:pt x="0" y="35"/>
                  </a:lnTo>
                  <a:lnTo>
                    <a:pt x="121" y="5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5995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943" y="4185"/>
              <a:ext cx="121" cy="50"/>
            </a:xfrm>
            <a:custGeom>
              <a:avLst/>
              <a:gdLst/>
              <a:ahLst/>
              <a:cxnLst/>
              <a:rect l="l" t="t" r="r" b="b"/>
              <a:pathLst>
                <a:path w="121" h="50" extrusionOk="0">
                  <a:moveTo>
                    <a:pt x="15" y="0"/>
                  </a:moveTo>
                  <a:lnTo>
                    <a:pt x="0" y="35"/>
                  </a:lnTo>
                  <a:lnTo>
                    <a:pt x="121" y="50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064" y="4235"/>
              <a:ext cx="56" cy="28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0" y="0"/>
                  </a:moveTo>
                  <a:lnTo>
                    <a:pt x="56" y="28"/>
                  </a:lnTo>
                  <a:lnTo>
                    <a:pt x="53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064" y="4235"/>
              <a:ext cx="56" cy="28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0" y="0"/>
                  </a:moveTo>
                  <a:lnTo>
                    <a:pt x="56" y="28"/>
                  </a:lnTo>
                  <a:lnTo>
                    <a:pt x="53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117" y="4242"/>
              <a:ext cx="19" cy="21"/>
            </a:xfrm>
            <a:custGeom>
              <a:avLst/>
              <a:gdLst/>
              <a:ahLst/>
              <a:cxnLst/>
              <a:rect l="l" t="t" r="r" b="b"/>
              <a:pathLst>
                <a:path w="19" h="21" extrusionOk="0">
                  <a:moveTo>
                    <a:pt x="0" y="0"/>
                  </a:moveTo>
                  <a:lnTo>
                    <a:pt x="3" y="21"/>
                  </a:lnTo>
                  <a:lnTo>
                    <a:pt x="19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8A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117" y="4242"/>
              <a:ext cx="19" cy="21"/>
            </a:xfrm>
            <a:custGeom>
              <a:avLst/>
              <a:gdLst/>
              <a:ahLst/>
              <a:cxnLst/>
              <a:rect l="l" t="t" r="r" b="b"/>
              <a:pathLst>
                <a:path w="19" h="21" extrusionOk="0">
                  <a:moveTo>
                    <a:pt x="0" y="0"/>
                  </a:moveTo>
                  <a:lnTo>
                    <a:pt x="3" y="21"/>
                  </a:lnTo>
                  <a:lnTo>
                    <a:pt x="19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120" y="4245"/>
              <a:ext cx="26" cy="18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6" y="0"/>
                  </a:moveTo>
                  <a:lnTo>
                    <a:pt x="0" y="18"/>
                  </a:lnTo>
                  <a:lnTo>
                    <a:pt x="26" y="11"/>
                  </a:lnTo>
                  <a:lnTo>
                    <a:pt x="21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120" y="4245"/>
              <a:ext cx="26" cy="18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6" y="0"/>
                  </a:moveTo>
                  <a:lnTo>
                    <a:pt x="0" y="18"/>
                  </a:lnTo>
                  <a:lnTo>
                    <a:pt x="26" y="11"/>
                  </a:lnTo>
                  <a:lnTo>
                    <a:pt x="21" y="1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2120" y="4256"/>
              <a:ext cx="34" cy="1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26" y="0"/>
                  </a:moveTo>
                  <a:lnTo>
                    <a:pt x="0" y="7"/>
                  </a:lnTo>
                  <a:lnTo>
                    <a:pt x="34" y="1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5A96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2120" y="4256"/>
              <a:ext cx="34" cy="1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26" y="0"/>
                  </a:moveTo>
                  <a:lnTo>
                    <a:pt x="0" y="7"/>
                  </a:lnTo>
                  <a:lnTo>
                    <a:pt x="34" y="18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2120" y="4263"/>
              <a:ext cx="58" cy="69"/>
            </a:xfrm>
            <a:custGeom>
              <a:avLst/>
              <a:gdLst/>
              <a:ahLst/>
              <a:cxnLst/>
              <a:rect l="l" t="t" r="r" b="b"/>
              <a:pathLst>
                <a:path w="58" h="69" extrusionOk="0">
                  <a:moveTo>
                    <a:pt x="0" y="0"/>
                  </a:moveTo>
                  <a:lnTo>
                    <a:pt x="15" y="69"/>
                  </a:lnTo>
                  <a:lnTo>
                    <a:pt x="58" y="69"/>
                  </a:lnTo>
                  <a:lnTo>
                    <a:pt x="34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9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2120" y="4263"/>
              <a:ext cx="58" cy="69"/>
            </a:xfrm>
            <a:custGeom>
              <a:avLst/>
              <a:gdLst/>
              <a:ahLst/>
              <a:cxnLst/>
              <a:rect l="l" t="t" r="r" b="b"/>
              <a:pathLst>
                <a:path w="58" h="69" extrusionOk="0">
                  <a:moveTo>
                    <a:pt x="0" y="0"/>
                  </a:moveTo>
                  <a:lnTo>
                    <a:pt x="15" y="69"/>
                  </a:lnTo>
                  <a:lnTo>
                    <a:pt x="58" y="69"/>
                  </a:lnTo>
                  <a:lnTo>
                    <a:pt x="34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892" y="4220"/>
              <a:ext cx="228" cy="112"/>
            </a:xfrm>
            <a:custGeom>
              <a:avLst/>
              <a:gdLst/>
              <a:ahLst/>
              <a:cxnLst/>
              <a:rect l="l" t="t" r="r" b="b"/>
              <a:pathLst>
                <a:path w="228" h="112" extrusionOk="0">
                  <a:moveTo>
                    <a:pt x="51" y="0"/>
                  </a:moveTo>
                  <a:lnTo>
                    <a:pt x="0" y="112"/>
                  </a:lnTo>
                  <a:lnTo>
                    <a:pt x="139" y="112"/>
                  </a:lnTo>
                  <a:lnTo>
                    <a:pt x="228" y="43"/>
                  </a:lnTo>
                  <a:lnTo>
                    <a:pt x="172" y="1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50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892" y="4220"/>
              <a:ext cx="228" cy="112"/>
            </a:xfrm>
            <a:custGeom>
              <a:avLst/>
              <a:gdLst/>
              <a:ahLst/>
              <a:cxnLst/>
              <a:rect l="l" t="t" r="r" b="b"/>
              <a:pathLst>
                <a:path w="228" h="112" extrusionOk="0">
                  <a:moveTo>
                    <a:pt x="51" y="0"/>
                  </a:moveTo>
                  <a:lnTo>
                    <a:pt x="0" y="112"/>
                  </a:lnTo>
                  <a:lnTo>
                    <a:pt x="139" y="112"/>
                  </a:lnTo>
                  <a:lnTo>
                    <a:pt x="228" y="43"/>
                  </a:lnTo>
                  <a:lnTo>
                    <a:pt x="172" y="15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2031" y="4263"/>
              <a:ext cx="104" cy="69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89" y="0"/>
                  </a:moveTo>
                  <a:lnTo>
                    <a:pt x="89" y="0"/>
                  </a:lnTo>
                  <a:lnTo>
                    <a:pt x="0" y="69"/>
                  </a:lnTo>
                  <a:lnTo>
                    <a:pt x="104" y="6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51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2031" y="4263"/>
              <a:ext cx="104" cy="69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89" y="0"/>
                  </a:moveTo>
                  <a:lnTo>
                    <a:pt x="89" y="0"/>
                  </a:lnTo>
                  <a:lnTo>
                    <a:pt x="0" y="69"/>
                  </a:lnTo>
                  <a:lnTo>
                    <a:pt x="104" y="69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2338" y="3955"/>
              <a:ext cx="40" cy="30"/>
            </a:xfrm>
            <a:custGeom>
              <a:avLst/>
              <a:gdLst/>
              <a:ahLst/>
              <a:cxnLst/>
              <a:rect l="l" t="t" r="r" b="b"/>
              <a:pathLst>
                <a:path w="40" h="30" extrusionOk="0">
                  <a:moveTo>
                    <a:pt x="40" y="0"/>
                  </a:moveTo>
                  <a:lnTo>
                    <a:pt x="0" y="6"/>
                  </a:lnTo>
                  <a:lnTo>
                    <a:pt x="14" y="3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4586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2338" y="3955"/>
              <a:ext cx="40" cy="30"/>
            </a:xfrm>
            <a:custGeom>
              <a:avLst/>
              <a:gdLst/>
              <a:ahLst/>
              <a:cxnLst/>
              <a:rect l="l" t="t" r="r" b="b"/>
              <a:pathLst>
                <a:path w="40" h="30" extrusionOk="0">
                  <a:moveTo>
                    <a:pt x="40" y="0"/>
                  </a:moveTo>
                  <a:lnTo>
                    <a:pt x="0" y="6"/>
                  </a:lnTo>
                  <a:lnTo>
                    <a:pt x="14" y="3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2352" y="3942"/>
              <a:ext cx="108" cy="125"/>
            </a:xfrm>
            <a:custGeom>
              <a:avLst/>
              <a:gdLst/>
              <a:ahLst/>
              <a:cxnLst/>
              <a:rect l="l" t="t" r="r" b="b"/>
              <a:pathLst>
                <a:path w="108" h="125" extrusionOk="0">
                  <a:moveTo>
                    <a:pt x="108" y="0"/>
                  </a:moveTo>
                  <a:lnTo>
                    <a:pt x="26" y="13"/>
                  </a:lnTo>
                  <a:lnTo>
                    <a:pt x="0" y="43"/>
                  </a:lnTo>
                  <a:lnTo>
                    <a:pt x="47" y="12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4586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2352" y="3942"/>
              <a:ext cx="108" cy="125"/>
            </a:xfrm>
            <a:custGeom>
              <a:avLst/>
              <a:gdLst/>
              <a:ahLst/>
              <a:cxnLst/>
              <a:rect l="l" t="t" r="r" b="b"/>
              <a:pathLst>
                <a:path w="108" h="125" extrusionOk="0">
                  <a:moveTo>
                    <a:pt x="108" y="0"/>
                  </a:moveTo>
                  <a:lnTo>
                    <a:pt x="26" y="13"/>
                  </a:lnTo>
                  <a:lnTo>
                    <a:pt x="0" y="43"/>
                  </a:lnTo>
                  <a:lnTo>
                    <a:pt x="47" y="125"/>
                  </a:lnTo>
                  <a:lnTo>
                    <a:pt x="1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2040" y="4001"/>
              <a:ext cx="64" cy="155"/>
            </a:xfrm>
            <a:custGeom>
              <a:avLst/>
              <a:gdLst/>
              <a:ahLst/>
              <a:cxnLst/>
              <a:rect l="l" t="t" r="r" b="b"/>
              <a:pathLst>
                <a:path w="64" h="155" extrusionOk="0">
                  <a:moveTo>
                    <a:pt x="39" y="0"/>
                  </a:moveTo>
                  <a:lnTo>
                    <a:pt x="0" y="6"/>
                  </a:lnTo>
                  <a:lnTo>
                    <a:pt x="64" y="15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4C8F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040" y="4001"/>
              <a:ext cx="64" cy="155"/>
            </a:xfrm>
            <a:custGeom>
              <a:avLst/>
              <a:gdLst/>
              <a:ahLst/>
              <a:cxnLst/>
              <a:rect l="l" t="t" r="r" b="b"/>
              <a:pathLst>
                <a:path w="64" h="155" extrusionOk="0">
                  <a:moveTo>
                    <a:pt x="39" y="0"/>
                  </a:moveTo>
                  <a:lnTo>
                    <a:pt x="0" y="6"/>
                  </a:lnTo>
                  <a:lnTo>
                    <a:pt x="64" y="155"/>
                  </a:lnTo>
                  <a:lnTo>
                    <a:pt x="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079" y="3961"/>
              <a:ext cx="273" cy="279"/>
            </a:xfrm>
            <a:custGeom>
              <a:avLst/>
              <a:gdLst/>
              <a:ahLst/>
              <a:cxnLst/>
              <a:rect l="l" t="t" r="r" b="b"/>
              <a:pathLst>
                <a:path w="273" h="279" extrusionOk="0">
                  <a:moveTo>
                    <a:pt x="259" y="0"/>
                  </a:moveTo>
                  <a:lnTo>
                    <a:pt x="0" y="40"/>
                  </a:lnTo>
                  <a:lnTo>
                    <a:pt x="25" y="195"/>
                  </a:lnTo>
                  <a:lnTo>
                    <a:pt x="60" y="279"/>
                  </a:lnTo>
                  <a:lnTo>
                    <a:pt x="273" y="24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5492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079" y="3961"/>
              <a:ext cx="273" cy="279"/>
            </a:xfrm>
            <a:custGeom>
              <a:avLst/>
              <a:gdLst/>
              <a:ahLst/>
              <a:cxnLst/>
              <a:rect l="l" t="t" r="r" b="b"/>
              <a:pathLst>
                <a:path w="273" h="279" extrusionOk="0">
                  <a:moveTo>
                    <a:pt x="259" y="0"/>
                  </a:moveTo>
                  <a:lnTo>
                    <a:pt x="0" y="40"/>
                  </a:lnTo>
                  <a:lnTo>
                    <a:pt x="25" y="195"/>
                  </a:lnTo>
                  <a:lnTo>
                    <a:pt x="60" y="279"/>
                  </a:lnTo>
                  <a:lnTo>
                    <a:pt x="273" y="24"/>
                  </a:lnTo>
                  <a:lnTo>
                    <a:pt x="2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139" y="3985"/>
              <a:ext cx="260" cy="264"/>
            </a:xfrm>
            <a:custGeom>
              <a:avLst/>
              <a:gdLst/>
              <a:ahLst/>
              <a:cxnLst/>
              <a:rect l="l" t="t" r="r" b="b"/>
              <a:pathLst>
                <a:path w="260" h="264" extrusionOk="0">
                  <a:moveTo>
                    <a:pt x="213" y="0"/>
                  </a:moveTo>
                  <a:lnTo>
                    <a:pt x="0" y="255"/>
                  </a:lnTo>
                  <a:lnTo>
                    <a:pt x="2" y="261"/>
                  </a:lnTo>
                  <a:lnTo>
                    <a:pt x="32" y="264"/>
                  </a:lnTo>
                  <a:lnTo>
                    <a:pt x="192" y="221"/>
                  </a:lnTo>
                  <a:lnTo>
                    <a:pt x="260" y="82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5291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2139" y="3985"/>
              <a:ext cx="260" cy="264"/>
            </a:xfrm>
            <a:custGeom>
              <a:avLst/>
              <a:gdLst/>
              <a:ahLst/>
              <a:cxnLst/>
              <a:rect l="l" t="t" r="r" b="b"/>
              <a:pathLst>
                <a:path w="260" h="264" extrusionOk="0">
                  <a:moveTo>
                    <a:pt x="213" y="0"/>
                  </a:moveTo>
                  <a:lnTo>
                    <a:pt x="0" y="255"/>
                  </a:lnTo>
                  <a:lnTo>
                    <a:pt x="2" y="261"/>
                  </a:lnTo>
                  <a:lnTo>
                    <a:pt x="32" y="264"/>
                  </a:lnTo>
                  <a:lnTo>
                    <a:pt x="192" y="221"/>
                  </a:lnTo>
                  <a:lnTo>
                    <a:pt x="260" y="82"/>
                  </a:lnTo>
                  <a:lnTo>
                    <a:pt x="2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2171" y="4206"/>
              <a:ext cx="160" cy="60"/>
            </a:xfrm>
            <a:custGeom>
              <a:avLst/>
              <a:gdLst/>
              <a:ahLst/>
              <a:cxnLst/>
              <a:rect l="l" t="t" r="r" b="b"/>
              <a:pathLst>
                <a:path w="160" h="60" extrusionOk="0">
                  <a:moveTo>
                    <a:pt x="160" y="0"/>
                  </a:moveTo>
                  <a:lnTo>
                    <a:pt x="0" y="43"/>
                  </a:lnTo>
                  <a:lnTo>
                    <a:pt x="131" y="60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69A0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171" y="4206"/>
              <a:ext cx="160" cy="60"/>
            </a:xfrm>
            <a:custGeom>
              <a:avLst/>
              <a:gdLst/>
              <a:ahLst/>
              <a:cxnLst/>
              <a:rect l="l" t="t" r="r" b="b"/>
              <a:pathLst>
                <a:path w="160" h="60" extrusionOk="0">
                  <a:moveTo>
                    <a:pt x="160" y="0"/>
                  </a:moveTo>
                  <a:lnTo>
                    <a:pt x="0" y="43"/>
                  </a:lnTo>
                  <a:lnTo>
                    <a:pt x="131" y="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2141" y="4246"/>
              <a:ext cx="30" cy="10"/>
            </a:xfrm>
            <a:custGeom>
              <a:avLst/>
              <a:gdLst/>
              <a:ahLst/>
              <a:cxnLst/>
              <a:rect l="l" t="t" r="r" b="b"/>
              <a:pathLst>
                <a:path w="30" h="10" extrusionOk="0">
                  <a:moveTo>
                    <a:pt x="0" y="0"/>
                  </a:moveTo>
                  <a:lnTo>
                    <a:pt x="5" y="10"/>
                  </a:lnTo>
                  <a:lnTo>
                    <a:pt x="3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8A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2141" y="4246"/>
              <a:ext cx="30" cy="10"/>
            </a:xfrm>
            <a:custGeom>
              <a:avLst/>
              <a:gdLst/>
              <a:ahLst/>
              <a:cxnLst/>
              <a:rect l="l" t="t" r="r" b="b"/>
              <a:pathLst>
                <a:path w="30" h="10" extrusionOk="0">
                  <a:moveTo>
                    <a:pt x="0" y="0"/>
                  </a:moveTo>
                  <a:lnTo>
                    <a:pt x="5" y="10"/>
                  </a:lnTo>
                  <a:lnTo>
                    <a:pt x="3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2"/>
          <p:cNvSpPr/>
          <p:nvPr/>
        </p:nvSpPr>
        <p:spPr>
          <a:xfrm>
            <a:off x="3406775" y="6745288"/>
            <a:ext cx="247650" cy="106363"/>
          </a:xfrm>
          <a:custGeom>
            <a:avLst/>
            <a:gdLst/>
            <a:ahLst/>
            <a:cxnLst/>
            <a:rect l="l" t="t" r="r" b="b"/>
            <a:pathLst>
              <a:path w="156" h="67" extrusionOk="0">
                <a:moveTo>
                  <a:pt x="25" y="0"/>
                </a:moveTo>
                <a:lnTo>
                  <a:pt x="0" y="7"/>
                </a:lnTo>
                <a:lnTo>
                  <a:pt x="8" y="25"/>
                </a:lnTo>
                <a:lnTo>
                  <a:pt x="133" y="67"/>
                </a:lnTo>
                <a:lnTo>
                  <a:pt x="156" y="17"/>
                </a:lnTo>
                <a:lnTo>
                  <a:pt x="25" y="0"/>
                </a:lnTo>
                <a:close/>
              </a:path>
            </a:pathLst>
          </a:custGeom>
          <a:solidFill>
            <a:srgbClr val="5D98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"/>
          <p:cNvSpPr/>
          <p:nvPr/>
        </p:nvSpPr>
        <p:spPr>
          <a:xfrm>
            <a:off x="3406775" y="6745288"/>
            <a:ext cx="247650" cy="106363"/>
          </a:xfrm>
          <a:custGeom>
            <a:avLst/>
            <a:gdLst/>
            <a:ahLst/>
            <a:cxnLst/>
            <a:rect l="l" t="t" r="r" b="b"/>
            <a:pathLst>
              <a:path w="156" h="67" extrusionOk="0">
                <a:moveTo>
                  <a:pt x="25" y="0"/>
                </a:moveTo>
                <a:lnTo>
                  <a:pt x="0" y="7"/>
                </a:lnTo>
                <a:lnTo>
                  <a:pt x="8" y="25"/>
                </a:lnTo>
                <a:lnTo>
                  <a:pt x="133" y="67"/>
                </a:lnTo>
                <a:lnTo>
                  <a:pt x="156" y="17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"/>
          <p:cNvSpPr/>
          <p:nvPr/>
        </p:nvSpPr>
        <p:spPr>
          <a:xfrm>
            <a:off x="3419475" y="6784975"/>
            <a:ext cx="198438" cy="92075"/>
          </a:xfrm>
          <a:custGeom>
            <a:avLst/>
            <a:gdLst/>
            <a:ahLst/>
            <a:cxnLst/>
            <a:rect l="l" t="t" r="r" b="b"/>
            <a:pathLst>
              <a:path w="125" h="58" extrusionOk="0">
                <a:moveTo>
                  <a:pt x="0" y="0"/>
                </a:moveTo>
                <a:lnTo>
                  <a:pt x="24" y="58"/>
                </a:lnTo>
                <a:lnTo>
                  <a:pt x="117" y="58"/>
                </a:lnTo>
                <a:lnTo>
                  <a:pt x="125" y="42"/>
                </a:lnTo>
                <a:lnTo>
                  <a:pt x="0" y="0"/>
                </a:lnTo>
                <a:close/>
              </a:path>
            </a:pathLst>
          </a:custGeom>
          <a:solidFill>
            <a:srgbClr val="5B95B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"/>
          <p:cNvSpPr/>
          <p:nvPr/>
        </p:nvSpPr>
        <p:spPr>
          <a:xfrm>
            <a:off x="3419475" y="6784975"/>
            <a:ext cx="198438" cy="92075"/>
          </a:xfrm>
          <a:custGeom>
            <a:avLst/>
            <a:gdLst/>
            <a:ahLst/>
            <a:cxnLst/>
            <a:rect l="l" t="t" r="r" b="b"/>
            <a:pathLst>
              <a:path w="125" h="58" extrusionOk="0">
                <a:moveTo>
                  <a:pt x="0" y="0"/>
                </a:moveTo>
                <a:lnTo>
                  <a:pt x="24" y="58"/>
                </a:lnTo>
                <a:lnTo>
                  <a:pt x="117" y="58"/>
                </a:lnTo>
                <a:lnTo>
                  <a:pt x="125" y="4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"/>
          <p:cNvSpPr/>
          <p:nvPr/>
        </p:nvSpPr>
        <p:spPr>
          <a:xfrm>
            <a:off x="3808413" y="6257925"/>
            <a:ext cx="266700" cy="365125"/>
          </a:xfrm>
          <a:custGeom>
            <a:avLst/>
            <a:gdLst/>
            <a:ahLst/>
            <a:cxnLst/>
            <a:rect l="l" t="t" r="r" b="b"/>
            <a:pathLst>
              <a:path w="168" h="230" extrusionOk="0">
                <a:moveTo>
                  <a:pt x="61" y="0"/>
                </a:moveTo>
                <a:lnTo>
                  <a:pt x="61" y="0"/>
                </a:lnTo>
                <a:lnTo>
                  <a:pt x="0" y="125"/>
                </a:lnTo>
                <a:lnTo>
                  <a:pt x="59" y="230"/>
                </a:lnTo>
                <a:lnTo>
                  <a:pt x="168" y="201"/>
                </a:lnTo>
                <a:lnTo>
                  <a:pt x="61" y="0"/>
                </a:lnTo>
                <a:close/>
              </a:path>
            </a:pathLst>
          </a:custGeom>
          <a:solidFill>
            <a:srgbClr val="4585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"/>
          <p:cNvSpPr/>
          <p:nvPr/>
        </p:nvSpPr>
        <p:spPr>
          <a:xfrm>
            <a:off x="3808413" y="6257925"/>
            <a:ext cx="266700" cy="365125"/>
          </a:xfrm>
          <a:custGeom>
            <a:avLst/>
            <a:gdLst/>
            <a:ahLst/>
            <a:cxnLst/>
            <a:rect l="l" t="t" r="r" b="b"/>
            <a:pathLst>
              <a:path w="168" h="230" extrusionOk="0">
                <a:moveTo>
                  <a:pt x="61" y="0"/>
                </a:moveTo>
                <a:lnTo>
                  <a:pt x="61" y="0"/>
                </a:lnTo>
                <a:lnTo>
                  <a:pt x="0" y="125"/>
                </a:lnTo>
                <a:lnTo>
                  <a:pt x="59" y="230"/>
                </a:lnTo>
                <a:lnTo>
                  <a:pt x="168" y="201"/>
                </a:lnTo>
                <a:lnTo>
                  <a:pt x="6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"/>
          <p:cNvSpPr/>
          <p:nvPr/>
        </p:nvSpPr>
        <p:spPr>
          <a:xfrm>
            <a:off x="3902075" y="6577013"/>
            <a:ext cx="236538" cy="242888"/>
          </a:xfrm>
          <a:custGeom>
            <a:avLst/>
            <a:gdLst/>
            <a:ahLst/>
            <a:cxnLst/>
            <a:rect l="l" t="t" r="r" b="b"/>
            <a:pathLst>
              <a:path w="149" h="153" extrusionOk="0">
                <a:moveTo>
                  <a:pt x="109" y="0"/>
                </a:moveTo>
                <a:lnTo>
                  <a:pt x="0" y="29"/>
                </a:lnTo>
                <a:lnTo>
                  <a:pt x="70" y="153"/>
                </a:lnTo>
                <a:lnTo>
                  <a:pt x="149" y="76"/>
                </a:lnTo>
                <a:lnTo>
                  <a:pt x="109" y="0"/>
                </a:lnTo>
                <a:close/>
              </a:path>
            </a:pathLst>
          </a:custGeom>
          <a:solidFill>
            <a:srgbClr val="5291B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"/>
          <p:cNvSpPr/>
          <p:nvPr/>
        </p:nvSpPr>
        <p:spPr>
          <a:xfrm>
            <a:off x="3902075" y="6577013"/>
            <a:ext cx="236538" cy="242888"/>
          </a:xfrm>
          <a:custGeom>
            <a:avLst/>
            <a:gdLst/>
            <a:ahLst/>
            <a:cxnLst/>
            <a:rect l="l" t="t" r="r" b="b"/>
            <a:pathLst>
              <a:path w="149" h="153" extrusionOk="0">
                <a:moveTo>
                  <a:pt x="109" y="0"/>
                </a:moveTo>
                <a:lnTo>
                  <a:pt x="0" y="29"/>
                </a:lnTo>
                <a:lnTo>
                  <a:pt x="70" y="153"/>
                </a:lnTo>
                <a:lnTo>
                  <a:pt x="149" y="76"/>
                </a:lnTo>
                <a:lnTo>
                  <a:pt x="1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"/>
          <p:cNvSpPr/>
          <p:nvPr/>
        </p:nvSpPr>
        <p:spPr>
          <a:xfrm>
            <a:off x="3700463" y="6456363"/>
            <a:ext cx="201613" cy="220663"/>
          </a:xfrm>
          <a:custGeom>
            <a:avLst/>
            <a:gdLst/>
            <a:ahLst/>
            <a:cxnLst/>
            <a:rect l="l" t="t" r="r" b="b"/>
            <a:pathLst>
              <a:path w="127" h="139" extrusionOk="0">
                <a:moveTo>
                  <a:pt x="68" y="0"/>
                </a:moveTo>
                <a:lnTo>
                  <a:pt x="0" y="139"/>
                </a:lnTo>
                <a:lnTo>
                  <a:pt x="127" y="105"/>
                </a:lnTo>
                <a:lnTo>
                  <a:pt x="68" y="0"/>
                </a:lnTo>
                <a:close/>
              </a:path>
            </a:pathLst>
          </a:custGeom>
          <a:solidFill>
            <a:srgbClr val="5191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"/>
          <p:cNvSpPr/>
          <p:nvPr/>
        </p:nvSpPr>
        <p:spPr>
          <a:xfrm>
            <a:off x="3700463" y="6456363"/>
            <a:ext cx="201613" cy="220663"/>
          </a:xfrm>
          <a:custGeom>
            <a:avLst/>
            <a:gdLst/>
            <a:ahLst/>
            <a:cxnLst/>
            <a:rect l="l" t="t" r="r" b="b"/>
            <a:pathLst>
              <a:path w="127" h="139" extrusionOk="0">
                <a:moveTo>
                  <a:pt x="68" y="0"/>
                </a:moveTo>
                <a:lnTo>
                  <a:pt x="0" y="139"/>
                </a:lnTo>
                <a:lnTo>
                  <a:pt x="127" y="105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"/>
          <p:cNvSpPr/>
          <p:nvPr/>
        </p:nvSpPr>
        <p:spPr>
          <a:xfrm>
            <a:off x="3654425" y="6623050"/>
            <a:ext cx="358775" cy="196850"/>
          </a:xfrm>
          <a:custGeom>
            <a:avLst/>
            <a:gdLst/>
            <a:ahLst/>
            <a:cxnLst/>
            <a:rect l="l" t="t" r="r" b="b"/>
            <a:pathLst>
              <a:path w="226" h="124" extrusionOk="0">
                <a:moveTo>
                  <a:pt x="156" y="0"/>
                </a:moveTo>
                <a:lnTo>
                  <a:pt x="29" y="34"/>
                </a:lnTo>
                <a:lnTo>
                  <a:pt x="0" y="94"/>
                </a:lnTo>
                <a:lnTo>
                  <a:pt x="226" y="124"/>
                </a:lnTo>
                <a:lnTo>
                  <a:pt x="156" y="0"/>
                </a:lnTo>
                <a:close/>
              </a:path>
            </a:pathLst>
          </a:custGeom>
          <a:solidFill>
            <a:srgbClr val="699F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"/>
          <p:cNvSpPr/>
          <p:nvPr/>
        </p:nvSpPr>
        <p:spPr>
          <a:xfrm>
            <a:off x="3654425" y="6623050"/>
            <a:ext cx="358775" cy="196850"/>
          </a:xfrm>
          <a:custGeom>
            <a:avLst/>
            <a:gdLst/>
            <a:ahLst/>
            <a:cxnLst/>
            <a:rect l="l" t="t" r="r" b="b"/>
            <a:pathLst>
              <a:path w="226" h="124" extrusionOk="0">
                <a:moveTo>
                  <a:pt x="156" y="0"/>
                </a:moveTo>
                <a:lnTo>
                  <a:pt x="29" y="34"/>
                </a:lnTo>
                <a:lnTo>
                  <a:pt x="0" y="94"/>
                </a:lnTo>
                <a:lnTo>
                  <a:pt x="226" y="124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"/>
          <p:cNvSpPr/>
          <p:nvPr/>
        </p:nvSpPr>
        <p:spPr>
          <a:xfrm>
            <a:off x="3617913" y="6772275"/>
            <a:ext cx="395288" cy="104775"/>
          </a:xfrm>
          <a:custGeom>
            <a:avLst/>
            <a:gdLst/>
            <a:ahLst/>
            <a:cxnLst/>
            <a:rect l="l" t="t" r="r" b="b"/>
            <a:pathLst>
              <a:path w="249" h="66" extrusionOk="0">
                <a:moveTo>
                  <a:pt x="23" y="0"/>
                </a:moveTo>
                <a:lnTo>
                  <a:pt x="0" y="50"/>
                </a:lnTo>
                <a:lnTo>
                  <a:pt x="49" y="66"/>
                </a:lnTo>
                <a:lnTo>
                  <a:pt x="196" y="66"/>
                </a:lnTo>
                <a:lnTo>
                  <a:pt x="249" y="30"/>
                </a:lnTo>
                <a:lnTo>
                  <a:pt x="23" y="0"/>
                </a:lnTo>
                <a:close/>
              </a:path>
            </a:pathLst>
          </a:custGeom>
          <a:solidFill>
            <a:srgbClr val="5D98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"/>
          <p:cNvSpPr/>
          <p:nvPr/>
        </p:nvSpPr>
        <p:spPr>
          <a:xfrm>
            <a:off x="3617913" y="6772275"/>
            <a:ext cx="395288" cy="104775"/>
          </a:xfrm>
          <a:custGeom>
            <a:avLst/>
            <a:gdLst/>
            <a:ahLst/>
            <a:cxnLst/>
            <a:rect l="l" t="t" r="r" b="b"/>
            <a:pathLst>
              <a:path w="249" h="66" extrusionOk="0">
                <a:moveTo>
                  <a:pt x="23" y="0"/>
                </a:moveTo>
                <a:lnTo>
                  <a:pt x="0" y="50"/>
                </a:lnTo>
                <a:lnTo>
                  <a:pt x="49" y="66"/>
                </a:lnTo>
                <a:lnTo>
                  <a:pt x="196" y="66"/>
                </a:lnTo>
                <a:lnTo>
                  <a:pt x="249" y="30"/>
                </a:lnTo>
                <a:lnTo>
                  <a:pt x="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"/>
          <p:cNvSpPr/>
          <p:nvPr/>
        </p:nvSpPr>
        <p:spPr>
          <a:xfrm>
            <a:off x="3605213" y="6851650"/>
            <a:ext cx="90488" cy="25400"/>
          </a:xfrm>
          <a:custGeom>
            <a:avLst/>
            <a:gdLst/>
            <a:ahLst/>
            <a:cxnLst/>
            <a:rect l="l" t="t" r="r" b="b"/>
            <a:pathLst>
              <a:path w="57" h="16" extrusionOk="0">
                <a:moveTo>
                  <a:pt x="8" y="0"/>
                </a:moveTo>
                <a:lnTo>
                  <a:pt x="0" y="16"/>
                </a:lnTo>
                <a:lnTo>
                  <a:pt x="57" y="16"/>
                </a:lnTo>
                <a:lnTo>
                  <a:pt x="8" y="0"/>
                </a:lnTo>
                <a:close/>
              </a:path>
            </a:pathLst>
          </a:custGeom>
          <a:solidFill>
            <a:srgbClr val="5A95B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"/>
          <p:cNvSpPr/>
          <p:nvPr/>
        </p:nvSpPr>
        <p:spPr>
          <a:xfrm>
            <a:off x="3605213" y="6851650"/>
            <a:ext cx="90488" cy="25400"/>
          </a:xfrm>
          <a:custGeom>
            <a:avLst/>
            <a:gdLst/>
            <a:ahLst/>
            <a:cxnLst/>
            <a:rect l="l" t="t" r="r" b="b"/>
            <a:pathLst>
              <a:path w="57" h="16" extrusionOk="0">
                <a:moveTo>
                  <a:pt x="8" y="0"/>
                </a:moveTo>
                <a:lnTo>
                  <a:pt x="0" y="16"/>
                </a:lnTo>
                <a:lnTo>
                  <a:pt x="57" y="16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"/>
          <p:cNvSpPr/>
          <p:nvPr/>
        </p:nvSpPr>
        <p:spPr>
          <a:xfrm>
            <a:off x="4202113" y="6854825"/>
            <a:ext cx="31750" cy="22225"/>
          </a:xfrm>
          <a:custGeom>
            <a:avLst/>
            <a:gdLst/>
            <a:ahLst/>
            <a:cxnLst/>
            <a:rect l="l" t="t" r="r" b="b"/>
            <a:pathLst>
              <a:path w="20" h="14" extrusionOk="0">
                <a:moveTo>
                  <a:pt x="12" y="0"/>
                </a:moveTo>
                <a:lnTo>
                  <a:pt x="0" y="14"/>
                </a:lnTo>
                <a:lnTo>
                  <a:pt x="20" y="14"/>
                </a:lnTo>
                <a:lnTo>
                  <a:pt x="12" y="0"/>
                </a:lnTo>
                <a:close/>
              </a:path>
            </a:pathLst>
          </a:custGeom>
          <a:solidFill>
            <a:srgbClr val="659D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"/>
          <p:cNvSpPr/>
          <p:nvPr/>
        </p:nvSpPr>
        <p:spPr>
          <a:xfrm>
            <a:off x="4202113" y="6854825"/>
            <a:ext cx="31750" cy="22225"/>
          </a:xfrm>
          <a:custGeom>
            <a:avLst/>
            <a:gdLst/>
            <a:ahLst/>
            <a:cxnLst/>
            <a:rect l="l" t="t" r="r" b="b"/>
            <a:pathLst>
              <a:path w="20" h="14" extrusionOk="0">
                <a:moveTo>
                  <a:pt x="12" y="0"/>
                </a:moveTo>
                <a:lnTo>
                  <a:pt x="0" y="14"/>
                </a:lnTo>
                <a:lnTo>
                  <a:pt x="20" y="14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"/>
          <p:cNvSpPr/>
          <p:nvPr/>
        </p:nvSpPr>
        <p:spPr>
          <a:xfrm>
            <a:off x="4013200" y="6726238"/>
            <a:ext cx="207963" cy="150813"/>
          </a:xfrm>
          <a:custGeom>
            <a:avLst/>
            <a:gdLst/>
            <a:ahLst/>
            <a:cxnLst/>
            <a:rect l="l" t="t" r="r" b="b"/>
            <a:pathLst>
              <a:path w="131" h="95" extrusionOk="0">
                <a:moveTo>
                  <a:pt x="88" y="0"/>
                </a:moveTo>
                <a:lnTo>
                  <a:pt x="0" y="59"/>
                </a:lnTo>
                <a:lnTo>
                  <a:pt x="27" y="95"/>
                </a:lnTo>
                <a:lnTo>
                  <a:pt x="119" y="95"/>
                </a:lnTo>
                <a:lnTo>
                  <a:pt x="131" y="81"/>
                </a:lnTo>
                <a:lnTo>
                  <a:pt x="88" y="0"/>
                </a:lnTo>
                <a:close/>
              </a:path>
            </a:pathLst>
          </a:custGeom>
          <a:solidFill>
            <a:srgbClr val="659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"/>
          <p:cNvSpPr/>
          <p:nvPr/>
        </p:nvSpPr>
        <p:spPr>
          <a:xfrm>
            <a:off x="4013200" y="6726238"/>
            <a:ext cx="207963" cy="150813"/>
          </a:xfrm>
          <a:custGeom>
            <a:avLst/>
            <a:gdLst/>
            <a:ahLst/>
            <a:cxnLst/>
            <a:rect l="l" t="t" r="r" b="b"/>
            <a:pathLst>
              <a:path w="131" h="95" extrusionOk="0">
                <a:moveTo>
                  <a:pt x="88" y="0"/>
                </a:moveTo>
                <a:lnTo>
                  <a:pt x="0" y="59"/>
                </a:lnTo>
                <a:lnTo>
                  <a:pt x="27" y="95"/>
                </a:lnTo>
                <a:lnTo>
                  <a:pt x="119" y="95"/>
                </a:lnTo>
                <a:lnTo>
                  <a:pt x="131" y="81"/>
                </a:lnTo>
                <a:lnTo>
                  <a:pt x="8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"/>
          <p:cNvSpPr/>
          <p:nvPr/>
        </p:nvSpPr>
        <p:spPr>
          <a:xfrm>
            <a:off x="4013200" y="6697663"/>
            <a:ext cx="139700" cy="122238"/>
          </a:xfrm>
          <a:custGeom>
            <a:avLst/>
            <a:gdLst/>
            <a:ahLst/>
            <a:cxnLst/>
            <a:rect l="l" t="t" r="r" b="b"/>
            <a:pathLst>
              <a:path w="88" h="77" extrusionOk="0">
                <a:moveTo>
                  <a:pt x="79" y="0"/>
                </a:moveTo>
                <a:lnTo>
                  <a:pt x="0" y="77"/>
                </a:lnTo>
                <a:lnTo>
                  <a:pt x="88" y="18"/>
                </a:lnTo>
                <a:lnTo>
                  <a:pt x="79" y="0"/>
                </a:lnTo>
                <a:close/>
              </a:path>
            </a:pathLst>
          </a:custGeom>
          <a:solidFill>
            <a:srgbClr val="4379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"/>
          <p:cNvSpPr/>
          <p:nvPr/>
        </p:nvSpPr>
        <p:spPr>
          <a:xfrm>
            <a:off x="4013200" y="6697663"/>
            <a:ext cx="139700" cy="122238"/>
          </a:xfrm>
          <a:custGeom>
            <a:avLst/>
            <a:gdLst/>
            <a:ahLst/>
            <a:cxnLst/>
            <a:rect l="l" t="t" r="r" b="b"/>
            <a:pathLst>
              <a:path w="88" h="77" extrusionOk="0">
                <a:moveTo>
                  <a:pt x="79" y="0"/>
                </a:moveTo>
                <a:lnTo>
                  <a:pt x="0" y="77"/>
                </a:lnTo>
                <a:lnTo>
                  <a:pt x="88" y="18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"/>
          <p:cNvSpPr/>
          <p:nvPr/>
        </p:nvSpPr>
        <p:spPr>
          <a:xfrm>
            <a:off x="3929063" y="6819900"/>
            <a:ext cx="84138" cy="57150"/>
          </a:xfrm>
          <a:custGeom>
            <a:avLst/>
            <a:gdLst/>
            <a:ahLst/>
            <a:cxnLst/>
            <a:rect l="l" t="t" r="r" b="b"/>
            <a:pathLst>
              <a:path w="53" h="36" extrusionOk="0">
                <a:moveTo>
                  <a:pt x="53" y="0"/>
                </a:moveTo>
                <a:lnTo>
                  <a:pt x="0" y="36"/>
                </a:lnTo>
                <a:lnTo>
                  <a:pt x="45" y="36"/>
                </a:lnTo>
                <a:lnTo>
                  <a:pt x="53" y="0"/>
                </a:lnTo>
                <a:close/>
              </a:path>
            </a:pathLst>
          </a:custGeom>
          <a:solidFill>
            <a:srgbClr val="75A9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"/>
          <p:cNvSpPr/>
          <p:nvPr/>
        </p:nvSpPr>
        <p:spPr>
          <a:xfrm>
            <a:off x="3929063" y="6819900"/>
            <a:ext cx="84138" cy="57150"/>
          </a:xfrm>
          <a:custGeom>
            <a:avLst/>
            <a:gdLst/>
            <a:ahLst/>
            <a:cxnLst/>
            <a:rect l="l" t="t" r="r" b="b"/>
            <a:pathLst>
              <a:path w="53" h="36" extrusionOk="0">
                <a:moveTo>
                  <a:pt x="53" y="0"/>
                </a:moveTo>
                <a:lnTo>
                  <a:pt x="0" y="36"/>
                </a:lnTo>
                <a:lnTo>
                  <a:pt x="45" y="36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"/>
          <p:cNvSpPr/>
          <p:nvPr/>
        </p:nvSpPr>
        <p:spPr>
          <a:xfrm>
            <a:off x="4000500" y="6819900"/>
            <a:ext cx="55563" cy="57150"/>
          </a:xfrm>
          <a:custGeom>
            <a:avLst/>
            <a:gdLst/>
            <a:ahLst/>
            <a:cxnLst/>
            <a:rect l="l" t="t" r="r" b="b"/>
            <a:pathLst>
              <a:path w="35" h="36" extrusionOk="0">
                <a:moveTo>
                  <a:pt x="8" y="0"/>
                </a:moveTo>
                <a:lnTo>
                  <a:pt x="8" y="0"/>
                </a:lnTo>
                <a:lnTo>
                  <a:pt x="0" y="36"/>
                </a:lnTo>
                <a:lnTo>
                  <a:pt x="35" y="36"/>
                </a:lnTo>
                <a:lnTo>
                  <a:pt x="8" y="0"/>
                </a:lnTo>
                <a:close/>
              </a:path>
            </a:pathLst>
          </a:custGeom>
          <a:solidFill>
            <a:srgbClr val="699F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"/>
          <p:cNvSpPr/>
          <p:nvPr/>
        </p:nvSpPr>
        <p:spPr>
          <a:xfrm>
            <a:off x="4000500" y="6819900"/>
            <a:ext cx="55563" cy="57150"/>
          </a:xfrm>
          <a:custGeom>
            <a:avLst/>
            <a:gdLst/>
            <a:ahLst/>
            <a:cxnLst/>
            <a:rect l="l" t="t" r="r" b="b"/>
            <a:pathLst>
              <a:path w="35" h="36" extrusionOk="0">
                <a:moveTo>
                  <a:pt x="8" y="0"/>
                </a:moveTo>
                <a:lnTo>
                  <a:pt x="8" y="0"/>
                </a:lnTo>
                <a:lnTo>
                  <a:pt x="0" y="36"/>
                </a:lnTo>
                <a:lnTo>
                  <a:pt x="35" y="36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"/>
          <p:cNvSpPr/>
          <p:nvPr/>
        </p:nvSpPr>
        <p:spPr>
          <a:xfrm>
            <a:off x="4035425" y="5792788"/>
            <a:ext cx="500063" cy="577850"/>
          </a:xfrm>
          <a:custGeom>
            <a:avLst/>
            <a:gdLst/>
            <a:ahLst/>
            <a:cxnLst/>
            <a:rect l="l" t="t" r="r" b="b"/>
            <a:pathLst>
              <a:path w="315" h="364" extrusionOk="0">
                <a:moveTo>
                  <a:pt x="315" y="0"/>
                </a:moveTo>
                <a:lnTo>
                  <a:pt x="0" y="232"/>
                </a:lnTo>
                <a:lnTo>
                  <a:pt x="254" y="364"/>
                </a:lnTo>
                <a:lnTo>
                  <a:pt x="315" y="0"/>
                </a:lnTo>
                <a:close/>
              </a:path>
            </a:pathLst>
          </a:custGeom>
          <a:solidFill>
            <a:srgbClr val="68AF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"/>
          <p:cNvSpPr/>
          <p:nvPr/>
        </p:nvSpPr>
        <p:spPr>
          <a:xfrm>
            <a:off x="4035425" y="5792788"/>
            <a:ext cx="500063" cy="577850"/>
          </a:xfrm>
          <a:custGeom>
            <a:avLst/>
            <a:gdLst/>
            <a:ahLst/>
            <a:cxnLst/>
            <a:rect l="l" t="t" r="r" b="b"/>
            <a:pathLst>
              <a:path w="315" h="364" extrusionOk="0">
                <a:moveTo>
                  <a:pt x="315" y="0"/>
                </a:moveTo>
                <a:lnTo>
                  <a:pt x="0" y="232"/>
                </a:lnTo>
                <a:lnTo>
                  <a:pt x="254" y="364"/>
                </a:lnTo>
                <a:lnTo>
                  <a:pt x="31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"/>
          <p:cNvSpPr/>
          <p:nvPr/>
        </p:nvSpPr>
        <p:spPr>
          <a:xfrm>
            <a:off x="3905250" y="6161088"/>
            <a:ext cx="533400" cy="415925"/>
          </a:xfrm>
          <a:custGeom>
            <a:avLst/>
            <a:gdLst/>
            <a:ahLst/>
            <a:cxnLst/>
            <a:rect l="l" t="t" r="r" b="b"/>
            <a:pathLst>
              <a:path w="336" h="262" extrusionOk="0">
                <a:moveTo>
                  <a:pt x="82" y="0"/>
                </a:moveTo>
                <a:lnTo>
                  <a:pt x="0" y="61"/>
                </a:lnTo>
                <a:lnTo>
                  <a:pt x="107" y="262"/>
                </a:lnTo>
                <a:lnTo>
                  <a:pt x="273" y="218"/>
                </a:lnTo>
                <a:lnTo>
                  <a:pt x="331" y="162"/>
                </a:lnTo>
                <a:lnTo>
                  <a:pt x="336" y="132"/>
                </a:lnTo>
                <a:lnTo>
                  <a:pt x="82" y="0"/>
                </a:lnTo>
                <a:close/>
              </a:path>
            </a:pathLst>
          </a:custGeom>
          <a:solidFill>
            <a:srgbClr val="4485A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"/>
          <p:cNvSpPr/>
          <p:nvPr/>
        </p:nvSpPr>
        <p:spPr>
          <a:xfrm>
            <a:off x="3905250" y="6161088"/>
            <a:ext cx="533400" cy="415925"/>
          </a:xfrm>
          <a:custGeom>
            <a:avLst/>
            <a:gdLst/>
            <a:ahLst/>
            <a:cxnLst/>
            <a:rect l="l" t="t" r="r" b="b"/>
            <a:pathLst>
              <a:path w="336" h="262" extrusionOk="0">
                <a:moveTo>
                  <a:pt x="82" y="0"/>
                </a:moveTo>
                <a:lnTo>
                  <a:pt x="0" y="61"/>
                </a:lnTo>
                <a:lnTo>
                  <a:pt x="107" y="262"/>
                </a:lnTo>
                <a:lnTo>
                  <a:pt x="273" y="218"/>
                </a:lnTo>
                <a:lnTo>
                  <a:pt x="331" y="162"/>
                </a:lnTo>
                <a:lnTo>
                  <a:pt x="336" y="132"/>
                </a:lnTo>
                <a:lnTo>
                  <a:pt x="8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"/>
          <p:cNvSpPr/>
          <p:nvPr/>
        </p:nvSpPr>
        <p:spPr>
          <a:xfrm>
            <a:off x="4075113" y="6507163"/>
            <a:ext cx="263525" cy="190500"/>
          </a:xfrm>
          <a:custGeom>
            <a:avLst/>
            <a:gdLst/>
            <a:ahLst/>
            <a:cxnLst/>
            <a:rect l="l" t="t" r="r" b="b"/>
            <a:pathLst>
              <a:path w="166" h="120" extrusionOk="0">
                <a:moveTo>
                  <a:pt x="166" y="0"/>
                </a:moveTo>
                <a:lnTo>
                  <a:pt x="0" y="44"/>
                </a:lnTo>
                <a:lnTo>
                  <a:pt x="40" y="120"/>
                </a:lnTo>
                <a:lnTo>
                  <a:pt x="166" y="0"/>
                </a:lnTo>
                <a:close/>
              </a:path>
            </a:pathLst>
          </a:custGeom>
          <a:solidFill>
            <a:srgbClr val="5191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"/>
          <p:cNvSpPr/>
          <p:nvPr/>
        </p:nvSpPr>
        <p:spPr>
          <a:xfrm>
            <a:off x="4075113" y="6507163"/>
            <a:ext cx="263525" cy="190500"/>
          </a:xfrm>
          <a:custGeom>
            <a:avLst/>
            <a:gdLst/>
            <a:ahLst/>
            <a:cxnLst/>
            <a:rect l="l" t="t" r="r" b="b"/>
            <a:pathLst>
              <a:path w="166" h="120" extrusionOk="0">
                <a:moveTo>
                  <a:pt x="166" y="0"/>
                </a:moveTo>
                <a:lnTo>
                  <a:pt x="0" y="44"/>
                </a:lnTo>
                <a:lnTo>
                  <a:pt x="40" y="120"/>
                </a:lnTo>
                <a:lnTo>
                  <a:pt x="16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"/>
          <p:cNvSpPr/>
          <p:nvPr/>
        </p:nvSpPr>
        <p:spPr>
          <a:xfrm>
            <a:off x="4221163" y="6657975"/>
            <a:ext cx="169863" cy="219075"/>
          </a:xfrm>
          <a:custGeom>
            <a:avLst/>
            <a:gdLst/>
            <a:ahLst/>
            <a:cxnLst/>
            <a:rect l="l" t="t" r="r" b="b"/>
            <a:pathLst>
              <a:path w="107" h="138" extrusionOk="0">
                <a:moveTo>
                  <a:pt x="107" y="0"/>
                </a:moveTo>
                <a:lnTo>
                  <a:pt x="0" y="124"/>
                </a:lnTo>
                <a:lnTo>
                  <a:pt x="8" y="138"/>
                </a:lnTo>
                <a:lnTo>
                  <a:pt x="83" y="138"/>
                </a:lnTo>
                <a:lnTo>
                  <a:pt x="107" y="0"/>
                </a:lnTo>
                <a:close/>
              </a:path>
            </a:pathLst>
          </a:custGeom>
          <a:solidFill>
            <a:srgbClr val="639C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"/>
          <p:cNvSpPr/>
          <p:nvPr/>
        </p:nvSpPr>
        <p:spPr>
          <a:xfrm>
            <a:off x="4221163" y="6657975"/>
            <a:ext cx="169863" cy="219075"/>
          </a:xfrm>
          <a:custGeom>
            <a:avLst/>
            <a:gdLst/>
            <a:ahLst/>
            <a:cxnLst/>
            <a:rect l="l" t="t" r="r" b="b"/>
            <a:pathLst>
              <a:path w="107" h="138" extrusionOk="0">
                <a:moveTo>
                  <a:pt x="107" y="0"/>
                </a:moveTo>
                <a:lnTo>
                  <a:pt x="0" y="124"/>
                </a:lnTo>
                <a:lnTo>
                  <a:pt x="8" y="138"/>
                </a:lnTo>
                <a:lnTo>
                  <a:pt x="83" y="138"/>
                </a:lnTo>
                <a:lnTo>
                  <a:pt x="10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"/>
          <p:cNvSpPr/>
          <p:nvPr/>
        </p:nvSpPr>
        <p:spPr>
          <a:xfrm>
            <a:off x="4152900" y="6556375"/>
            <a:ext cx="254000" cy="298450"/>
          </a:xfrm>
          <a:custGeom>
            <a:avLst/>
            <a:gdLst/>
            <a:ahLst/>
            <a:cxnLst/>
            <a:rect l="l" t="t" r="r" b="b"/>
            <a:pathLst>
              <a:path w="160" h="188" extrusionOk="0">
                <a:moveTo>
                  <a:pt x="160" y="0"/>
                </a:moveTo>
                <a:lnTo>
                  <a:pt x="0" y="107"/>
                </a:lnTo>
                <a:lnTo>
                  <a:pt x="43" y="188"/>
                </a:lnTo>
                <a:lnTo>
                  <a:pt x="150" y="64"/>
                </a:lnTo>
                <a:lnTo>
                  <a:pt x="160" y="0"/>
                </a:lnTo>
                <a:close/>
              </a:path>
            </a:pathLst>
          </a:custGeom>
          <a:solidFill>
            <a:srgbClr val="649C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"/>
          <p:cNvSpPr/>
          <p:nvPr/>
        </p:nvSpPr>
        <p:spPr>
          <a:xfrm>
            <a:off x="4152900" y="6556375"/>
            <a:ext cx="254000" cy="298450"/>
          </a:xfrm>
          <a:custGeom>
            <a:avLst/>
            <a:gdLst/>
            <a:ahLst/>
            <a:cxnLst/>
            <a:rect l="l" t="t" r="r" b="b"/>
            <a:pathLst>
              <a:path w="160" h="188" extrusionOk="0">
                <a:moveTo>
                  <a:pt x="160" y="0"/>
                </a:moveTo>
                <a:lnTo>
                  <a:pt x="0" y="107"/>
                </a:lnTo>
                <a:lnTo>
                  <a:pt x="43" y="188"/>
                </a:lnTo>
                <a:lnTo>
                  <a:pt x="150" y="64"/>
                </a:lnTo>
                <a:lnTo>
                  <a:pt x="1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"/>
          <p:cNvSpPr/>
          <p:nvPr/>
        </p:nvSpPr>
        <p:spPr>
          <a:xfrm>
            <a:off x="4338638" y="6418263"/>
            <a:ext cx="92075" cy="88900"/>
          </a:xfrm>
          <a:custGeom>
            <a:avLst/>
            <a:gdLst/>
            <a:ahLst/>
            <a:cxnLst/>
            <a:rect l="l" t="t" r="r" b="b"/>
            <a:pathLst>
              <a:path w="58" h="56" extrusionOk="0">
                <a:moveTo>
                  <a:pt x="58" y="0"/>
                </a:moveTo>
                <a:lnTo>
                  <a:pt x="0" y="56"/>
                </a:lnTo>
                <a:lnTo>
                  <a:pt x="51" y="42"/>
                </a:lnTo>
                <a:lnTo>
                  <a:pt x="58" y="0"/>
                </a:lnTo>
                <a:close/>
              </a:path>
            </a:pathLst>
          </a:custGeom>
          <a:solidFill>
            <a:srgbClr val="3C709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"/>
          <p:cNvSpPr/>
          <p:nvPr/>
        </p:nvSpPr>
        <p:spPr>
          <a:xfrm>
            <a:off x="4338638" y="6418263"/>
            <a:ext cx="92075" cy="88900"/>
          </a:xfrm>
          <a:custGeom>
            <a:avLst/>
            <a:gdLst/>
            <a:ahLst/>
            <a:cxnLst/>
            <a:rect l="l" t="t" r="r" b="b"/>
            <a:pathLst>
              <a:path w="58" h="56" extrusionOk="0">
                <a:moveTo>
                  <a:pt x="58" y="0"/>
                </a:moveTo>
                <a:lnTo>
                  <a:pt x="0" y="56"/>
                </a:lnTo>
                <a:lnTo>
                  <a:pt x="51" y="42"/>
                </a:lnTo>
                <a:lnTo>
                  <a:pt x="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"/>
          <p:cNvSpPr/>
          <p:nvPr/>
        </p:nvSpPr>
        <p:spPr>
          <a:xfrm>
            <a:off x="4138613" y="6484938"/>
            <a:ext cx="280988" cy="241300"/>
          </a:xfrm>
          <a:custGeom>
            <a:avLst/>
            <a:gdLst/>
            <a:ahLst/>
            <a:cxnLst/>
            <a:rect l="l" t="t" r="r" b="b"/>
            <a:pathLst>
              <a:path w="177" h="152" extrusionOk="0">
                <a:moveTo>
                  <a:pt x="177" y="0"/>
                </a:moveTo>
                <a:lnTo>
                  <a:pt x="126" y="14"/>
                </a:lnTo>
                <a:lnTo>
                  <a:pt x="0" y="134"/>
                </a:lnTo>
                <a:lnTo>
                  <a:pt x="9" y="152"/>
                </a:lnTo>
                <a:lnTo>
                  <a:pt x="169" y="45"/>
                </a:lnTo>
                <a:lnTo>
                  <a:pt x="177" y="0"/>
                </a:lnTo>
                <a:close/>
              </a:path>
            </a:pathLst>
          </a:custGeom>
          <a:solidFill>
            <a:srgbClr val="4379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"/>
          <p:cNvSpPr/>
          <p:nvPr/>
        </p:nvSpPr>
        <p:spPr>
          <a:xfrm>
            <a:off x="4138613" y="6484938"/>
            <a:ext cx="280988" cy="241300"/>
          </a:xfrm>
          <a:custGeom>
            <a:avLst/>
            <a:gdLst/>
            <a:ahLst/>
            <a:cxnLst/>
            <a:rect l="l" t="t" r="r" b="b"/>
            <a:pathLst>
              <a:path w="177" h="152" extrusionOk="0">
                <a:moveTo>
                  <a:pt x="177" y="0"/>
                </a:moveTo>
                <a:lnTo>
                  <a:pt x="126" y="14"/>
                </a:lnTo>
                <a:lnTo>
                  <a:pt x="0" y="134"/>
                </a:lnTo>
                <a:lnTo>
                  <a:pt x="9" y="152"/>
                </a:lnTo>
                <a:lnTo>
                  <a:pt x="169" y="45"/>
                </a:lnTo>
                <a:lnTo>
                  <a:pt x="17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"/>
          <p:cNvSpPr/>
          <p:nvPr/>
        </p:nvSpPr>
        <p:spPr>
          <a:xfrm>
            <a:off x="4591050" y="5927725"/>
            <a:ext cx="144463" cy="338138"/>
          </a:xfrm>
          <a:custGeom>
            <a:avLst/>
            <a:gdLst/>
            <a:ahLst/>
            <a:cxnLst/>
            <a:rect l="l" t="t" r="r" b="b"/>
            <a:pathLst>
              <a:path w="91" h="213" extrusionOk="0">
                <a:moveTo>
                  <a:pt x="17" y="0"/>
                </a:moveTo>
                <a:lnTo>
                  <a:pt x="0" y="213"/>
                </a:lnTo>
                <a:lnTo>
                  <a:pt x="91" y="126"/>
                </a:lnTo>
                <a:lnTo>
                  <a:pt x="17" y="0"/>
                </a:lnTo>
                <a:close/>
              </a:path>
            </a:pathLst>
          </a:custGeom>
          <a:solidFill>
            <a:srgbClr val="DC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"/>
          <p:cNvSpPr/>
          <p:nvPr/>
        </p:nvSpPr>
        <p:spPr>
          <a:xfrm>
            <a:off x="4591050" y="5927725"/>
            <a:ext cx="144463" cy="338138"/>
          </a:xfrm>
          <a:custGeom>
            <a:avLst/>
            <a:gdLst/>
            <a:ahLst/>
            <a:cxnLst/>
            <a:rect l="l" t="t" r="r" b="b"/>
            <a:pathLst>
              <a:path w="91" h="213" extrusionOk="0">
                <a:moveTo>
                  <a:pt x="17" y="0"/>
                </a:moveTo>
                <a:lnTo>
                  <a:pt x="0" y="213"/>
                </a:lnTo>
                <a:lnTo>
                  <a:pt x="91" y="126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"/>
          <p:cNvSpPr/>
          <p:nvPr/>
        </p:nvSpPr>
        <p:spPr>
          <a:xfrm>
            <a:off x="4438650" y="5792788"/>
            <a:ext cx="179388" cy="592138"/>
          </a:xfrm>
          <a:custGeom>
            <a:avLst/>
            <a:gdLst/>
            <a:ahLst/>
            <a:cxnLst/>
            <a:rect l="l" t="t" r="r" b="b"/>
            <a:pathLst>
              <a:path w="113" h="373" extrusionOk="0">
                <a:moveTo>
                  <a:pt x="61" y="0"/>
                </a:moveTo>
                <a:lnTo>
                  <a:pt x="61" y="0"/>
                </a:lnTo>
                <a:lnTo>
                  <a:pt x="0" y="364"/>
                </a:lnTo>
                <a:lnTo>
                  <a:pt x="17" y="373"/>
                </a:lnTo>
                <a:lnTo>
                  <a:pt x="96" y="298"/>
                </a:lnTo>
                <a:lnTo>
                  <a:pt x="113" y="85"/>
                </a:lnTo>
                <a:lnTo>
                  <a:pt x="61" y="0"/>
                </a:lnTo>
                <a:close/>
              </a:path>
            </a:pathLst>
          </a:custGeom>
          <a:solidFill>
            <a:srgbClr val="6AB1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"/>
          <p:cNvSpPr/>
          <p:nvPr/>
        </p:nvSpPr>
        <p:spPr>
          <a:xfrm>
            <a:off x="4438650" y="5792788"/>
            <a:ext cx="179388" cy="592138"/>
          </a:xfrm>
          <a:custGeom>
            <a:avLst/>
            <a:gdLst/>
            <a:ahLst/>
            <a:cxnLst/>
            <a:rect l="l" t="t" r="r" b="b"/>
            <a:pathLst>
              <a:path w="113" h="373" extrusionOk="0">
                <a:moveTo>
                  <a:pt x="61" y="0"/>
                </a:moveTo>
                <a:lnTo>
                  <a:pt x="61" y="0"/>
                </a:lnTo>
                <a:lnTo>
                  <a:pt x="0" y="364"/>
                </a:lnTo>
                <a:lnTo>
                  <a:pt x="17" y="373"/>
                </a:lnTo>
                <a:lnTo>
                  <a:pt x="96" y="298"/>
                </a:lnTo>
                <a:lnTo>
                  <a:pt x="113" y="85"/>
                </a:lnTo>
                <a:lnTo>
                  <a:pt x="6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"/>
          <p:cNvSpPr/>
          <p:nvPr/>
        </p:nvSpPr>
        <p:spPr>
          <a:xfrm>
            <a:off x="4430713" y="6370638"/>
            <a:ext cx="34925" cy="47625"/>
          </a:xfrm>
          <a:custGeom>
            <a:avLst/>
            <a:gdLst/>
            <a:ahLst/>
            <a:cxnLst/>
            <a:rect l="l" t="t" r="r" b="b"/>
            <a:pathLst>
              <a:path w="22" h="30" extrusionOk="0">
                <a:moveTo>
                  <a:pt x="5" y="0"/>
                </a:moveTo>
                <a:lnTo>
                  <a:pt x="0" y="30"/>
                </a:lnTo>
                <a:lnTo>
                  <a:pt x="22" y="9"/>
                </a:lnTo>
                <a:lnTo>
                  <a:pt x="5" y="0"/>
                </a:lnTo>
                <a:close/>
              </a:path>
            </a:pathLst>
          </a:custGeom>
          <a:solidFill>
            <a:srgbClr val="4586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"/>
          <p:cNvSpPr/>
          <p:nvPr/>
        </p:nvSpPr>
        <p:spPr>
          <a:xfrm>
            <a:off x="4430713" y="6370638"/>
            <a:ext cx="34925" cy="47625"/>
          </a:xfrm>
          <a:custGeom>
            <a:avLst/>
            <a:gdLst/>
            <a:ahLst/>
            <a:cxnLst/>
            <a:rect l="l" t="t" r="r" b="b"/>
            <a:pathLst>
              <a:path w="22" h="30" extrusionOk="0">
                <a:moveTo>
                  <a:pt x="5" y="0"/>
                </a:moveTo>
                <a:lnTo>
                  <a:pt x="0" y="30"/>
                </a:lnTo>
                <a:lnTo>
                  <a:pt x="22" y="9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"/>
          <p:cNvSpPr/>
          <p:nvPr/>
        </p:nvSpPr>
        <p:spPr>
          <a:xfrm>
            <a:off x="4576763" y="6127750"/>
            <a:ext cx="228600" cy="314325"/>
          </a:xfrm>
          <a:custGeom>
            <a:avLst/>
            <a:gdLst/>
            <a:ahLst/>
            <a:cxnLst/>
            <a:rect l="l" t="t" r="r" b="b"/>
            <a:pathLst>
              <a:path w="144" h="198" extrusionOk="0">
                <a:moveTo>
                  <a:pt x="100" y="0"/>
                </a:moveTo>
                <a:lnTo>
                  <a:pt x="9" y="87"/>
                </a:lnTo>
                <a:lnTo>
                  <a:pt x="0" y="198"/>
                </a:lnTo>
                <a:lnTo>
                  <a:pt x="144" y="73"/>
                </a:lnTo>
                <a:lnTo>
                  <a:pt x="100" y="0"/>
                </a:lnTo>
                <a:close/>
              </a:path>
            </a:pathLst>
          </a:custGeom>
          <a:solidFill>
            <a:srgbClr val="8CC0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"/>
          <p:cNvSpPr/>
          <p:nvPr/>
        </p:nvSpPr>
        <p:spPr>
          <a:xfrm>
            <a:off x="4576763" y="6127750"/>
            <a:ext cx="228600" cy="314325"/>
          </a:xfrm>
          <a:custGeom>
            <a:avLst/>
            <a:gdLst/>
            <a:ahLst/>
            <a:cxnLst/>
            <a:rect l="l" t="t" r="r" b="b"/>
            <a:pathLst>
              <a:path w="144" h="198" extrusionOk="0">
                <a:moveTo>
                  <a:pt x="100" y="0"/>
                </a:moveTo>
                <a:lnTo>
                  <a:pt x="9" y="87"/>
                </a:lnTo>
                <a:lnTo>
                  <a:pt x="0" y="198"/>
                </a:lnTo>
                <a:lnTo>
                  <a:pt x="144" y="73"/>
                </a:lnTo>
                <a:lnTo>
                  <a:pt x="1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"/>
          <p:cNvSpPr/>
          <p:nvPr/>
        </p:nvSpPr>
        <p:spPr>
          <a:xfrm>
            <a:off x="4465638" y="6265863"/>
            <a:ext cx="125413" cy="176213"/>
          </a:xfrm>
          <a:custGeom>
            <a:avLst/>
            <a:gdLst/>
            <a:ahLst/>
            <a:cxnLst/>
            <a:rect l="l" t="t" r="r" b="b"/>
            <a:pathLst>
              <a:path w="79" h="111" extrusionOk="0">
                <a:moveTo>
                  <a:pt x="79" y="0"/>
                </a:moveTo>
                <a:lnTo>
                  <a:pt x="0" y="75"/>
                </a:lnTo>
                <a:lnTo>
                  <a:pt x="70" y="111"/>
                </a:lnTo>
                <a:lnTo>
                  <a:pt x="79" y="0"/>
                </a:lnTo>
                <a:close/>
              </a:path>
            </a:pathLst>
          </a:custGeom>
          <a:solidFill>
            <a:srgbClr val="5090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"/>
          <p:cNvSpPr/>
          <p:nvPr/>
        </p:nvSpPr>
        <p:spPr>
          <a:xfrm>
            <a:off x="4465638" y="6265863"/>
            <a:ext cx="125413" cy="176213"/>
          </a:xfrm>
          <a:custGeom>
            <a:avLst/>
            <a:gdLst/>
            <a:ahLst/>
            <a:cxnLst/>
            <a:rect l="l" t="t" r="r" b="b"/>
            <a:pathLst>
              <a:path w="79" h="111" extrusionOk="0">
                <a:moveTo>
                  <a:pt x="79" y="0"/>
                </a:moveTo>
                <a:lnTo>
                  <a:pt x="0" y="75"/>
                </a:lnTo>
                <a:lnTo>
                  <a:pt x="70" y="111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"/>
          <p:cNvSpPr/>
          <p:nvPr/>
        </p:nvSpPr>
        <p:spPr>
          <a:xfrm>
            <a:off x="4576763" y="6243638"/>
            <a:ext cx="533400" cy="512763"/>
          </a:xfrm>
          <a:custGeom>
            <a:avLst/>
            <a:gdLst/>
            <a:ahLst/>
            <a:cxnLst/>
            <a:rect l="l" t="t" r="r" b="b"/>
            <a:pathLst>
              <a:path w="336" h="323" extrusionOk="0">
                <a:moveTo>
                  <a:pt x="144" y="0"/>
                </a:moveTo>
                <a:lnTo>
                  <a:pt x="0" y="125"/>
                </a:lnTo>
                <a:lnTo>
                  <a:pt x="336" y="323"/>
                </a:lnTo>
                <a:lnTo>
                  <a:pt x="144" y="0"/>
                </a:lnTo>
                <a:close/>
              </a:path>
            </a:pathLst>
          </a:custGeom>
          <a:solidFill>
            <a:srgbClr val="619B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"/>
          <p:cNvSpPr/>
          <p:nvPr/>
        </p:nvSpPr>
        <p:spPr>
          <a:xfrm>
            <a:off x="4576763" y="6243638"/>
            <a:ext cx="533400" cy="512763"/>
          </a:xfrm>
          <a:custGeom>
            <a:avLst/>
            <a:gdLst/>
            <a:ahLst/>
            <a:cxnLst/>
            <a:rect l="l" t="t" r="r" b="b"/>
            <a:pathLst>
              <a:path w="336" h="323" extrusionOk="0">
                <a:moveTo>
                  <a:pt x="144" y="0"/>
                </a:moveTo>
                <a:lnTo>
                  <a:pt x="0" y="125"/>
                </a:lnTo>
                <a:lnTo>
                  <a:pt x="336" y="323"/>
                </a:lnTo>
                <a:lnTo>
                  <a:pt x="14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"/>
          <p:cNvSpPr/>
          <p:nvPr/>
        </p:nvSpPr>
        <p:spPr>
          <a:xfrm>
            <a:off x="4576763" y="6442075"/>
            <a:ext cx="566738" cy="434975"/>
          </a:xfrm>
          <a:custGeom>
            <a:avLst/>
            <a:gdLst/>
            <a:ahLst/>
            <a:cxnLst/>
            <a:rect l="l" t="t" r="r" b="b"/>
            <a:pathLst>
              <a:path w="357" h="274" extrusionOk="0">
                <a:moveTo>
                  <a:pt x="0" y="0"/>
                </a:moveTo>
                <a:lnTo>
                  <a:pt x="29" y="274"/>
                </a:lnTo>
                <a:lnTo>
                  <a:pt x="338" y="274"/>
                </a:lnTo>
                <a:lnTo>
                  <a:pt x="357" y="234"/>
                </a:lnTo>
                <a:lnTo>
                  <a:pt x="336" y="198"/>
                </a:lnTo>
                <a:lnTo>
                  <a:pt x="0" y="0"/>
                </a:lnTo>
                <a:close/>
              </a:path>
            </a:pathLst>
          </a:custGeom>
          <a:solidFill>
            <a:srgbClr val="6DA3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"/>
          <p:cNvSpPr/>
          <p:nvPr/>
        </p:nvSpPr>
        <p:spPr>
          <a:xfrm>
            <a:off x="4576763" y="6442075"/>
            <a:ext cx="566738" cy="434975"/>
          </a:xfrm>
          <a:custGeom>
            <a:avLst/>
            <a:gdLst/>
            <a:ahLst/>
            <a:cxnLst/>
            <a:rect l="l" t="t" r="r" b="b"/>
            <a:pathLst>
              <a:path w="357" h="274" extrusionOk="0">
                <a:moveTo>
                  <a:pt x="0" y="0"/>
                </a:moveTo>
                <a:lnTo>
                  <a:pt x="29" y="274"/>
                </a:lnTo>
                <a:lnTo>
                  <a:pt x="338" y="274"/>
                </a:lnTo>
                <a:lnTo>
                  <a:pt x="357" y="234"/>
                </a:lnTo>
                <a:lnTo>
                  <a:pt x="336" y="19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"/>
          <p:cNvSpPr/>
          <p:nvPr/>
        </p:nvSpPr>
        <p:spPr>
          <a:xfrm>
            <a:off x="4352925" y="6442075"/>
            <a:ext cx="269875" cy="434975"/>
          </a:xfrm>
          <a:custGeom>
            <a:avLst/>
            <a:gdLst/>
            <a:ahLst/>
            <a:cxnLst/>
            <a:rect l="l" t="t" r="r" b="b"/>
            <a:pathLst>
              <a:path w="170" h="274" extrusionOk="0">
                <a:moveTo>
                  <a:pt x="141" y="0"/>
                </a:moveTo>
                <a:lnTo>
                  <a:pt x="141" y="0"/>
                </a:lnTo>
                <a:lnTo>
                  <a:pt x="24" y="136"/>
                </a:lnTo>
                <a:lnTo>
                  <a:pt x="0" y="274"/>
                </a:lnTo>
                <a:lnTo>
                  <a:pt x="170" y="274"/>
                </a:lnTo>
                <a:lnTo>
                  <a:pt x="141" y="0"/>
                </a:lnTo>
                <a:close/>
              </a:path>
            </a:pathLst>
          </a:custGeom>
          <a:solidFill>
            <a:srgbClr val="659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"/>
          <p:cNvSpPr/>
          <p:nvPr/>
        </p:nvSpPr>
        <p:spPr>
          <a:xfrm>
            <a:off x="4352925" y="6442075"/>
            <a:ext cx="269875" cy="434975"/>
          </a:xfrm>
          <a:custGeom>
            <a:avLst/>
            <a:gdLst/>
            <a:ahLst/>
            <a:cxnLst/>
            <a:rect l="l" t="t" r="r" b="b"/>
            <a:pathLst>
              <a:path w="170" h="274" extrusionOk="0">
                <a:moveTo>
                  <a:pt x="141" y="0"/>
                </a:moveTo>
                <a:lnTo>
                  <a:pt x="141" y="0"/>
                </a:lnTo>
                <a:lnTo>
                  <a:pt x="24" y="136"/>
                </a:lnTo>
                <a:lnTo>
                  <a:pt x="0" y="274"/>
                </a:lnTo>
                <a:lnTo>
                  <a:pt x="170" y="274"/>
                </a:lnTo>
                <a:lnTo>
                  <a:pt x="1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"/>
          <p:cNvSpPr/>
          <p:nvPr/>
        </p:nvSpPr>
        <p:spPr>
          <a:xfrm>
            <a:off x="4391025" y="6442075"/>
            <a:ext cx="185738" cy="215900"/>
          </a:xfrm>
          <a:custGeom>
            <a:avLst/>
            <a:gdLst/>
            <a:ahLst/>
            <a:cxnLst/>
            <a:rect l="l" t="t" r="r" b="b"/>
            <a:pathLst>
              <a:path w="117" h="136" extrusionOk="0">
                <a:moveTo>
                  <a:pt x="117" y="0"/>
                </a:moveTo>
                <a:lnTo>
                  <a:pt x="117" y="0"/>
                </a:lnTo>
                <a:lnTo>
                  <a:pt x="10" y="72"/>
                </a:lnTo>
                <a:lnTo>
                  <a:pt x="0" y="136"/>
                </a:lnTo>
                <a:lnTo>
                  <a:pt x="117" y="0"/>
                </a:lnTo>
                <a:close/>
              </a:path>
            </a:pathLst>
          </a:custGeom>
          <a:solidFill>
            <a:srgbClr val="669D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"/>
          <p:cNvSpPr/>
          <p:nvPr/>
        </p:nvSpPr>
        <p:spPr>
          <a:xfrm>
            <a:off x="4391025" y="6442075"/>
            <a:ext cx="185738" cy="215900"/>
          </a:xfrm>
          <a:custGeom>
            <a:avLst/>
            <a:gdLst/>
            <a:ahLst/>
            <a:cxnLst/>
            <a:rect l="l" t="t" r="r" b="b"/>
            <a:pathLst>
              <a:path w="117" h="136" extrusionOk="0">
                <a:moveTo>
                  <a:pt x="117" y="0"/>
                </a:moveTo>
                <a:lnTo>
                  <a:pt x="117" y="0"/>
                </a:lnTo>
                <a:lnTo>
                  <a:pt x="10" y="72"/>
                </a:lnTo>
                <a:lnTo>
                  <a:pt x="0" y="136"/>
                </a:lnTo>
                <a:lnTo>
                  <a:pt x="1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"/>
          <p:cNvSpPr/>
          <p:nvPr/>
        </p:nvSpPr>
        <p:spPr>
          <a:xfrm>
            <a:off x="4419600" y="6384925"/>
            <a:ext cx="157163" cy="100013"/>
          </a:xfrm>
          <a:custGeom>
            <a:avLst/>
            <a:gdLst/>
            <a:ahLst/>
            <a:cxnLst/>
            <a:rect l="l" t="t" r="r" b="b"/>
            <a:pathLst>
              <a:path w="99" h="63" extrusionOk="0">
                <a:moveTo>
                  <a:pt x="29" y="0"/>
                </a:moveTo>
                <a:lnTo>
                  <a:pt x="7" y="21"/>
                </a:lnTo>
                <a:lnTo>
                  <a:pt x="0" y="63"/>
                </a:lnTo>
                <a:lnTo>
                  <a:pt x="99" y="36"/>
                </a:lnTo>
                <a:lnTo>
                  <a:pt x="29" y="0"/>
                </a:lnTo>
                <a:close/>
              </a:path>
            </a:pathLst>
          </a:custGeom>
          <a:solidFill>
            <a:srgbClr val="3D719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"/>
          <p:cNvSpPr/>
          <p:nvPr/>
        </p:nvSpPr>
        <p:spPr>
          <a:xfrm>
            <a:off x="4419600" y="6384925"/>
            <a:ext cx="157163" cy="100013"/>
          </a:xfrm>
          <a:custGeom>
            <a:avLst/>
            <a:gdLst/>
            <a:ahLst/>
            <a:cxnLst/>
            <a:rect l="l" t="t" r="r" b="b"/>
            <a:pathLst>
              <a:path w="99" h="63" extrusionOk="0">
                <a:moveTo>
                  <a:pt x="29" y="0"/>
                </a:moveTo>
                <a:lnTo>
                  <a:pt x="7" y="21"/>
                </a:lnTo>
                <a:lnTo>
                  <a:pt x="0" y="63"/>
                </a:lnTo>
                <a:lnTo>
                  <a:pt x="99" y="36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"/>
          <p:cNvSpPr/>
          <p:nvPr/>
        </p:nvSpPr>
        <p:spPr>
          <a:xfrm>
            <a:off x="4406900" y="6442075"/>
            <a:ext cx="169863" cy="114300"/>
          </a:xfrm>
          <a:custGeom>
            <a:avLst/>
            <a:gdLst/>
            <a:ahLst/>
            <a:cxnLst/>
            <a:rect l="l" t="t" r="r" b="b"/>
            <a:pathLst>
              <a:path w="107" h="72" extrusionOk="0">
                <a:moveTo>
                  <a:pt x="107" y="0"/>
                </a:moveTo>
                <a:lnTo>
                  <a:pt x="8" y="27"/>
                </a:lnTo>
                <a:lnTo>
                  <a:pt x="0" y="72"/>
                </a:lnTo>
                <a:lnTo>
                  <a:pt x="107" y="0"/>
                </a:lnTo>
                <a:close/>
              </a:path>
            </a:pathLst>
          </a:custGeom>
          <a:solidFill>
            <a:srgbClr val="4479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"/>
          <p:cNvSpPr/>
          <p:nvPr/>
        </p:nvSpPr>
        <p:spPr>
          <a:xfrm>
            <a:off x="4406900" y="6442075"/>
            <a:ext cx="169863" cy="114300"/>
          </a:xfrm>
          <a:custGeom>
            <a:avLst/>
            <a:gdLst/>
            <a:ahLst/>
            <a:cxnLst/>
            <a:rect l="l" t="t" r="r" b="b"/>
            <a:pathLst>
              <a:path w="107" h="72" extrusionOk="0">
                <a:moveTo>
                  <a:pt x="107" y="0"/>
                </a:moveTo>
                <a:lnTo>
                  <a:pt x="8" y="27"/>
                </a:lnTo>
                <a:lnTo>
                  <a:pt x="0" y="72"/>
                </a:lnTo>
                <a:lnTo>
                  <a:pt x="10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"/>
          <p:cNvSpPr/>
          <p:nvPr/>
        </p:nvSpPr>
        <p:spPr>
          <a:xfrm>
            <a:off x="5113338" y="6813550"/>
            <a:ext cx="68263" cy="63500"/>
          </a:xfrm>
          <a:custGeom>
            <a:avLst/>
            <a:gdLst/>
            <a:ahLst/>
            <a:cxnLst/>
            <a:rect l="l" t="t" r="r" b="b"/>
            <a:pathLst>
              <a:path w="43" h="40" extrusionOk="0">
                <a:moveTo>
                  <a:pt x="19" y="0"/>
                </a:moveTo>
                <a:lnTo>
                  <a:pt x="0" y="40"/>
                </a:lnTo>
                <a:lnTo>
                  <a:pt x="43" y="40"/>
                </a:lnTo>
                <a:lnTo>
                  <a:pt x="19" y="0"/>
                </a:lnTo>
                <a:close/>
              </a:path>
            </a:pathLst>
          </a:custGeom>
          <a:solidFill>
            <a:srgbClr val="5395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"/>
          <p:cNvSpPr/>
          <p:nvPr/>
        </p:nvSpPr>
        <p:spPr>
          <a:xfrm>
            <a:off x="5113338" y="6813550"/>
            <a:ext cx="68263" cy="63500"/>
          </a:xfrm>
          <a:custGeom>
            <a:avLst/>
            <a:gdLst/>
            <a:ahLst/>
            <a:cxnLst/>
            <a:rect l="l" t="t" r="r" b="b"/>
            <a:pathLst>
              <a:path w="43" h="40" extrusionOk="0">
                <a:moveTo>
                  <a:pt x="19" y="0"/>
                </a:moveTo>
                <a:lnTo>
                  <a:pt x="0" y="40"/>
                </a:lnTo>
                <a:lnTo>
                  <a:pt x="43" y="40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"/>
          <p:cNvSpPr/>
          <p:nvPr/>
        </p:nvSpPr>
        <p:spPr>
          <a:xfrm>
            <a:off x="5870575" y="5594350"/>
            <a:ext cx="1130300" cy="1282700"/>
          </a:xfrm>
          <a:custGeom>
            <a:avLst/>
            <a:gdLst/>
            <a:ahLst/>
            <a:cxnLst/>
            <a:rect l="l" t="t" r="r" b="b"/>
            <a:pathLst>
              <a:path w="712" h="808" extrusionOk="0">
                <a:moveTo>
                  <a:pt x="712" y="0"/>
                </a:moveTo>
                <a:lnTo>
                  <a:pt x="23" y="615"/>
                </a:lnTo>
                <a:lnTo>
                  <a:pt x="0" y="808"/>
                </a:lnTo>
                <a:lnTo>
                  <a:pt x="282" y="808"/>
                </a:lnTo>
                <a:lnTo>
                  <a:pt x="679" y="557"/>
                </a:lnTo>
                <a:lnTo>
                  <a:pt x="712" y="0"/>
                </a:lnTo>
                <a:close/>
              </a:path>
            </a:pathLst>
          </a:custGeom>
          <a:solidFill>
            <a:srgbClr val="79B9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"/>
          <p:cNvSpPr/>
          <p:nvPr/>
        </p:nvSpPr>
        <p:spPr>
          <a:xfrm>
            <a:off x="5870575" y="5594350"/>
            <a:ext cx="1130300" cy="1282700"/>
          </a:xfrm>
          <a:custGeom>
            <a:avLst/>
            <a:gdLst/>
            <a:ahLst/>
            <a:cxnLst/>
            <a:rect l="l" t="t" r="r" b="b"/>
            <a:pathLst>
              <a:path w="712" h="808" extrusionOk="0">
                <a:moveTo>
                  <a:pt x="712" y="0"/>
                </a:moveTo>
                <a:lnTo>
                  <a:pt x="23" y="615"/>
                </a:lnTo>
                <a:lnTo>
                  <a:pt x="0" y="808"/>
                </a:lnTo>
                <a:lnTo>
                  <a:pt x="282" y="808"/>
                </a:lnTo>
                <a:lnTo>
                  <a:pt x="679" y="557"/>
                </a:lnTo>
                <a:lnTo>
                  <a:pt x="7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"/>
          <p:cNvSpPr/>
          <p:nvPr/>
        </p:nvSpPr>
        <p:spPr>
          <a:xfrm>
            <a:off x="5645150" y="6570663"/>
            <a:ext cx="261938" cy="306388"/>
          </a:xfrm>
          <a:custGeom>
            <a:avLst/>
            <a:gdLst/>
            <a:ahLst/>
            <a:cxnLst/>
            <a:rect l="l" t="t" r="r" b="b"/>
            <a:pathLst>
              <a:path w="165" h="193" extrusionOk="0">
                <a:moveTo>
                  <a:pt x="165" y="0"/>
                </a:moveTo>
                <a:lnTo>
                  <a:pt x="0" y="148"/>
                </a:lnTo>
                <a:lnTo>
                  <a:pt x="23" y="193"/>
                </a:lnTo>
                <a:lnTo>
                  <a:pt x="142" y="193"/>
                </a:lnTo>
                <a:lnTo>
                  <a:pt x="165" y="0"/>
                </a:lnTo>
                <a:close/>
              </a:path>
            </a:pathLst>
          </a:custGeom>
          <a:solidFill>
            <a:srgbClr val="6BB5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"/>
          <p:cNvSpPr/>
          <p:nvPr/>
        </p:nvSpPr>
        <p:spPr>
          <a:xfrm>
            <a:off x="5645150" y="6570663"/>
            <a:ext cx="261938" cy="306388"/>
          </a:xfrm>
          <a:custGeom>
            <a:avLst/>
            <a:gdLst/>
            <a:ahLst/>
            <a:cxnLst/>
            <a:rect l="l" t="t" r="r" b="b"/>
            <a:pathLst>
              <a:path w="165" h="193" extrusionOk="0">
                <a:moveTo>
                  <a:pt x="165" y="0"/>
                </a:moveTo>
                <a:lnTo>
                  <a:pt x="0" y="148"/>
                </a:lnTo>
                <a:lnTo>
                  <a:pt x="23" y="193"/>
                </a:lnTo>
                <a:lnTo>
                  <a:pt x="142" y="193"/>
                </a:lnTo>
                <a:lnTo>
                  <a:pt x="16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"/>
          <p:cNvSpPr/>
          <p:nvPr/>
        </p:nvSpPr>
        <p:spPr>
          <a:xfrm>
            <a:off x="5564188" y="6805613"/>
            <a:ext cx="117475" cy="71438"/>
          </a:xfrm>
          <a:custGeom>
            <a:avLst/>
            <a:gdLst/>
            <a:ahLst/>
            <a:cxnLst/>
            <a:rect l="l" t="t" r="r" b="b"/>
            <a:pathLst>
              <a:path w="74" h="45" extrusionOk="0">
                <a:moveTo>
                  <a:pt x="51" y="0"/>
                </a:moveTo>
                <a:lnTo>
                  <a:pt x="0" y="45"/>
                </a:lnTo>
                <a:lnTo>
                  <a:pt x="74" y="45"/>
                </a:lnTo>
                <a:lnTo>
                  <a:pt x="51" y="0"/>
                </a:lnTo>
                <a:close/>
              </a:path>
            </a:pathLst>
          </a:custGeom>
          <a:solidFill>
            <a:srgbClr val="5192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"/>
          <p:cNvSpPr/>
          <p:nvPr/>
        </p:nvSpPr>
        <p:spPr>
          <a:xfrm>
            <a:off x="5564188" y="6805613"/>
            <a:ext cx="117475" cy="71438"/>
          </a:xfrm>
          <a:custGeom>
            <a:avLst/>
            <a:gdLst/>
            <a:ahLst/>
            <a:cxnLst/>
            <a:rect l="l" t="t" r="r" b="b"/>
            <a:pathLst>
              <a:path w="74" h="45" extrusionOk="0">
                <a:moveTo>
                  <a:pt x="51" y="0"/>
                </a:moveTo>
                <a:lnTo>
                  <a:pt x="0" y="45"/>
                </a:lnTo>
                <a:lnTo>
                  <a:pt x="74" y="45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"/>
          <p:cNvSpPr/>
          <p:nvPr/>
        </p:nvSpPr>
        <p:spPr>
          <a:xfrm>
            <a:off x="6318250" y="6478588"/>
            <a:ext cx="630238" cy="398463"/>
          </a:xfrm>
          <a:custGeom>
            <a:avLst/>
            <a:gdLst/>
            <a:ahLst/>
            <a:cxnLst/>
            <a:rect l="l" t="t" r="r" b="b"/>
            <a:pathLst>
              <a:path w="397" h="251" extrusionOk="0">
                <a:moveTo>
                  <a:pt x="397" y="0"/>
                </a:moveTo>
                <a:lnTo>
                  <a:pt x="0" y="251"/>
                </a:lnTo>
                <a:lnTo>
                  <a:pt x="382" y="251"/>
                </a:lnTo>
                <a:lnTo>
                  <a:pt x="397" y="0"/>
                </a:lnTo>
                <a:close/>
              </a:path>
            </a:pathLst>
          </a:custGeom>
          <a:solidFill>
            <a:srgbClr val="5F99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"/>
          <p:cNvSpPr/>
          <p:nvPr/>
        </p:nvSpPr>
        <p:spPr>
          <a:xfrm>
            <a:off x="6318250" y="6478588"/>
            <a:ext cx="630238" cy="398463"/>
          </a:xfrm>
          <a:custGeom>
            <a:avLst/>
            <a:gdLst/>
            <a:ahLst/>
            <a:cxnLst/>
            <a:rect l="l" t="t" r="r" b="b"/>
            <a:pathLst>
              <a:path w="397" h="251" extrusionOk="0">
                <a:moveTo>
                  <a:pt x="397" y="0"/>
                </a:moveTo>
                <a:lnTo>
                  <a:pt x="0" y="251"/>
                </a:lnTo>
                <a:lnTo>
                  <a:pt x="382" y="251"/>
                </a:lnTo>
                <a:lnTo>
                  <a:pt x="3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"/>
          <p:cNvSpPr/>
          <p:nvPr/>
        </p:nvSpPr>
        <p:spPr>
          <a:xfrm>
            <a:off x="5898379" y="5603059"/>
            <a:ext cx="1093788" cy="976313"/>
          </a:xfrm>
          <a:custGeom>
            <a:avLst/>
            <a:gdLst/>
            <a:ahLst/>
            <a:cxnLst/>
            <a:rect l="l" t="t" r="r" b="b"/>
            <a:pathLst>
              <a:path w="689" h="615" extrusionOk="0">
                <a:moveTo>
                  <a:pt x="689" y="0"/>
                </a:moveTo>
                <a:lnTo>
                  <a:pt x="44" y="237"/>
                </a:lnTo>
                <a:lnTo>
                  <a:pt x="0" y="615"/>
                </a:lnTo>
                <a:lnTo>
                  <a:pt x="689" y="0"/>
                </a:lnTo>
                <a:close/>
              </a:path>
            </a:pathLst>
          </a:custGeom>
          <a:solidFill>
            <a:srgbClr val="6DB2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"/>
          <p:cNvSpPr/>
          <p:nvPr/>
        </p:nvSpPr>
        <p:spPr>
          <a:xfrm>
            <a:off x="5907088" y="5594350"/>
            <a:ext cx="1093788" cy="976313"/>
          </a:xfrm>
          <a:custGeom>
            <a:avLst/>
            <a:gdLst/>
            <a:ahLst/>
            <a:cxnLst/>
            <a:rect l="l" t="t" r="r" b="b"/>
            <a:pathLst>
              <a:path w="689" h="615" extrusionOk="0">
                <a:moveTo>
                  <a:pt x="689" y="0"/>
                </a:moveTo>
                <a:lnTo>
                  <a:pt x="44" y="237"/>
                </a:lnTo>
                <a:lnTo>
                  <a:pt x="0" y="615"/>
                </a:lnTo>
                <a:lnTo>
                  <a:pt x="6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"/>
          <p:cNvSpPr/>
          <p:nvPr/>
        </p:nvSpPr>
        <p:spPr>
          <a:xfrm>
            <a:off x="5365750" y="6162675"/>
            <a:ext cx="92075" cy="136525"/>
          </a:xfrm>
          <a:custGeom>
            <a:avLst/>
            <a:gdLst/>
            <a:ahLst/>
            <a:cxnLst/>
            <a:rect l="l" t="t" r="r" b="b"/>
            <a:pathLst>
              <a:path w="58" h="86" extrusionOk="0">
                <a:moveTo>
                  <a:pt x="58" y="0"/>
                </a:moveTo>
                <a:lnTo>
                  <a:pt x="2" y="20"/>
                </a:lnTo>
                <a:lnTo>
                  <a:pt x="0" y="53"/>
                </a:lnTo>
                <a:lnTo>
                  <a:pt x="17" y="86"/>
                </a:lnTo>
                <a:lnTo>
                  <a:pt x="58" y="0"/>
                </a:lnTo>
                <a:close/>
              </a:path>
            </a:pathLst>
          </a:custGeom>
          <a:solidFill>
            <a:srgbClr val="87BE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"/>
          <p:cNvSpPr/>
          <p:nvPr/>
        </p:nvSpPr>
        <p:spPr>
          <a:xfrm>
            <a:off x="5365750" y="6162675"/>
            <a:ext cx="92075" cy="136525"/>
          </a:xfrm>
          <a:custGeom>
            <a:avLst/>
            <a:gdLst/>
            <a:ahLst/>
            <a:cxnLst/>
            <a:rect l="l" t="t" r="r" b="b"/>
            <a:pathLst>
              <a:path w="58" h="86" extrusionOk="0">
                <a:moveTo>
                  <a:pt x="58" y="0"/>
                </a:moveTo>
                <a:lnTo>
                  <a:pt x="2" y="20"/>
                </a:lnTo>
                <a:lnTo>
                  <a:pt x="0" y="53"/>
                </a:lnTo>
                <a:lnTo>
                  <a:pt x="17" y="86"/>
                </a:lnTo>
                <a:lnTo>
                  <a:pt x="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"/>
          <p:cNvSpPr/>
          <p:nvPr/>
        </p:nvSpPr>
        <p:spPr>
          <a:xfrm>
            <a:off x="5357813" y="6246813"/>
            <a:ext cx="34925" cy="122238"/>
          </a:xfrm>
          <a:custGeom>
            <a:avLst/>
            <a:gdLst/>
            <a:ahLst/>
            <a:cxnLst/>
            <a:rect l="l" t="t" r="r" b="b"/>
            <a:pathLst>
              <a:path w="22" h="77" extrusionOk="0">
                <a:moveTo>
                  <a:pt x="5" y="0"/>
                </a:moveTo>
                <a:lnTo>
                  <a:pt x="0" y="77"/>
                </a:lnTo>
                <a:lnTo>
                  <a:pt x="22" y="33"/>
                </a:lnTo>
                <a:lnTo>
                  <a:pt x="5" y="0"/>
                </a:lnTo>
                <a:close/>
              </a:path>
            </a:pathLst>
          </a:custGeom>
          <a:solidFill>
            <a:srgbClr val="5F99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"/>
          <p:cNvSpPr/>
          <p:nvPr/>
        </p:nvSpPr>
        <p:spPr>
          <a:xfrm>
            <a:off x="5357813" y="6246813"/>
            <a:ext cx="34925" cy="122238"/>
          </a:xfrm>
          <a:custGeom>
            <a:avLst/>
            <a:gdLst/>
            <a:ahLst/>
            <a:cxnLst/>
            <a:rect l="l" t="t" r="r" b="b"/>
            <a:pathLst>
              <a:path w="22" h="77" extrusionOk="0">
                <a:moveTo>
                  <a:pt x="5" y="0"/>
                </a:moveTo>
                <a:lnTo>
                  <a:pt x="0" y="77"/>
                </a:lnTo>
                <a:lnTo>
                  <a:pt x="22" y="33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"/>
          <p:cNvSpPr/>
          <p:nvPr/>
        </p:nvSpPr>
        <p:spPr>
          <a:xfrm>
            <a:off x="5384029" y="5988006"/>
            <a:ext cx="584200" cy="835025"/>
          </a:xfrm>
          <a:custGeom>
            <a:avLst/>
            <a:gdLst/>
            <a:ahLst/>
            <a:cxnLst/>
            <a:rect l="l" t="t" r="r" b="b"/>
            <a:pathLst>
              <a:path w="368" h="526" extrusionOk="0">
                <a:moveTo>
                  <a:pt x="368" y="0"/>
                </a:moveTo>
                <a:lnTo>
                  <a:pt x="41" y="121"/>
                </a:lnTo>
                <a:lnTo>
                  <a:pt x="0" y="207"/>
                </a:lnTo>
                <a:lnTo>
                  <a:pt x="159" y="526"/>
                </a:lnTo>
                <a:lnTo>
                  <a:pt x="324" y="378"/>
                </a:lnTo>
                <a:lnTo>
                  <a:pt x="368" y="0"/>
                </a:lnTo>
                <a:close/>
              </a:path>
            </a:pathLst>
          </a:custGeom>
          <a:solidFill>
            <a:srgbClr val="61A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"/>
          <p:cNvSpPr/>
          <p:nvPr/>
        </p:nvSpPr>
        <p:spPr>
          <a:xfrm>
            <a:off x="5392738" y="5970588"/>
            <a:ext cx="584200" cy="835025"/>
          </a:xfrm>
          <a:custGeom>
            <a:avLst/>
            <a:gdLst/>
            <a:ahLst/>
            <a:cxnLst/>
            <a:rect l="l" t="t" r="r" b="b"/>
            <a:pathLst>
              <a:path w="368" h="526" extrusionOk="0">
                <a:moveTo>
                  <a:pt x="368" y="0"/>
                </a:moveTo>
                <a:lnTo>
                  <a:pt x="41" y="121"/>
                </a:lnTo>
                <a:lnTo>
                  <a:pt x="0" y="207"/>
                </a:lnTo>
                <a:lnTo>
                  <a:pt x="159" y="526"/>
                </a:lnTo>
                <a:lnTo>
                  <a:pt x="324" y="378"/>
                </a:lnTo>
                <a:lnTo>
                  <a:pt x="3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"/>
          <p:cNvSpPr/>
          <p:nvPr/>
        </p:nvSpPr>
        <p:spPr>
          <a:xfrm>
            <a:off x="5327650" y="6299200"/>
            <a:ext cx="317500" cy="577850"/>
          </a:xfrm>
          <a:custGeom>
            <a:avLst/>
            <a:gdLst/>
            <a:ahLst/>
            <a:cxnLst/>
            <a:rect l="l" t="t" r="r" b="b"/>
            <a:pathLst>
              <a:path w="200" h="364" extrusionOk="0">
                <a:moveTo>
                  <a:pt x="41" y="0"/>
                </a:moveTo>
                <a:lnTo>
                  <a:pt x="19" y="44"/>
                </a:lnTo>
                <a:lnTo>
                  <a:pt x="0" y="364"/>
                </a:lnTo>
                <a:lnTo>
                  <a:pt x="149" y="364"/>
                </a:lnTo>
                <a:lnTo>
                  <a:pt x="200" y="319"/>
                </a:lnTo>
                <a:lnTo>
                  <a:pt x="41" y="0"/>
                </a:lnTo>
                <a:close/>
              </a:path>
            </a:pathLst>
          </a:custGeom>
          <a:solidFill>
            <a:srgbClr val="4C8D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"/>
          <p:cNvSpPr/>
          <p:nvPr/>
        </p:nvSpPr>
        <p:spPr>
          <a:xfrm>
            <a:off x="5327650" y="6299200"/>
            <a:ext cx="317500" cy="577850"/>
          </a:xfrm>
          <a:custGeom>
            <a:avLst/>
            <a:gdLst/>
            <a:ahLst/>
            <a:cxnLst/>
            <a:rect l="l" t="t" r="r" b="b"/>
            <a:pathLst>
              <a:path w="200" h="364" extrusionOk="0">
                <a:moveTo>
                  <a:pt x="41" y="0"/>
                </a:moveTo>
                <a:lnTo>
                  <a:pt x="19" y="44"/>
                </a:lnTo>
                <a:lnTo>
                  <a:pt x="0" y="364"/>
                </a:lnTo>
                <a:lnTo>
                  <a:pt x="149" y="364"/>
                </a:lnTo>
                <a:lnTo>
                  <a:pt x="200" y="31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"/>
          <p:cNvSpPr/>
          <p:nvPr/>
        </p:nvSpPr>
        <p:spPr>
          <a:xfrm>
            <a:off x="4618038" y="5834063"/>
            <a:ext cx="284163" cy="293688"/>
          </a:xfrm>
          <a:custGeom>
            <a:avLst/>
            <a:gdLst/>
            <a:ahLst/>
            <a:cxnLst/>
            <a:rect l="l" t="t" r="r" b="b"/>
            <a:pathLst>
              <a:path w="179" h="185" extrusionOk="0">
                <a:moveTo>
                  <a:pt x="4" y="0"/>
                </a:moveTo>
                <a:lnTo>
                  <a:pt x="0" y="59"/>
                </a:lnTo>
                <a:lnTo>
                  <a:pt x="74" y="185"/>
                </a:lnTo>
                <a:lnTo>
                  <a:pt x="179" y="84"/>
                </a:lnTo>
                <a:lnTo>
                  <a:pt x="4" y="0"/>
                </a:lnTo>
                <a:close/>
              </a:path>
            </a:pathLst>
          </a:custGeom>
          <a:solidFill>
            <a:srgbClr val="CFEF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"/>
          <p:cNvSpPr/>
          <p:nvPr/>
        </p:nvSpPr>
        <p:spPr>
          <a:xfrm>
            <a:off x="4618038" y="5834063"/>
            <a:ext cx="284163" cy="293688"/>
          </a:xfrm>
          <a:custGeom>
            <a:avLst/>
            <a:gdLst/>
            <a:ahLst/>
            <a:cxnLst/>
            <a:rect l="l" t="t" r="r" b="b"/>
            <a:pathLst>
              <a:path w="179" h="185" extrusionOk="0">
                <a:moveTo>
                  <a:pt x="4" y="0"/>
                </a:moveTo>
                <a:lnTo>
                  <a:pt x="0" y="59"/>
                </a:lnTo>
                <a:lnTo>
                  <a:pt x="74" y="185"/>
                </a:lnTo>
                <a:lnTo>
                  <a:pt x="179" y="84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"/>
          <p:cNvSpPr/>
          <p:nvPr/>
        </p:nvSpPr>
        <p:spPr>
          <a:xfrm>
            <a:off x="4535488" y="5792788"/>
            <a:ext cx="88900" cy="134938"/>
          </a:xfrm>
          <a:custGeom>
            <a:avLst/>
            <a:gdLst/>
            <a:ahLst/>
            <a:cxnLst/>
            <a:rect l="l" t="t" r="r" b="b"/>
            <a:pathLst>
              <a:path w="56" h="85" extrusionOk="0">
                <a:moveTo>
                  <a:pt x="0" y="0"/>
                </a:moveTo>
                <a:lnTo>
                  <a:pt x="52" y="85"/>
                </a:lnTo>
                <a:lnTo>
                  <a:pt x="56" y="26"/>
                </a:lnTo>
                <a:lnTo>
                  <a:pt x="0" y="0"/>
                </a:lnTo>
                <a:close/>
              </a:path>
            </a:pathLst>
          </a:custGeom>
          <a:solidFill>
            <a:srgbClr val="65AE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"/>
          <p:cNvSpPr/>
          <p:nvPr/>
        </p:nvSpPr>
        <p:spPr>
          <a:xfrm>
            <a:off x="4535488" y="5792788"/>
            <a:ext cx="88900" cy="134938"/>
          </a:xfrm>
          <a:custGeom>
            <a:avLst/>
            <a:gdLst/>
            <a:ahLst/>
            <a:cxnLst/>
            <a:rect l="l" t="t" r="r" b="b"/>
            <a:pathLst>
              <a:path w="56" h="85" extrusionOk="0">
                <a:moveTo>
                  <a:pt x="0" y="0"/>
                </a:moveTo>
                <a:lnTo>
                  <a:pt x="52" y="85"/>
                </a:lnTo>
                <a:lnTo>
                  <a:pt x="56" y="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"/>
          <p:cNvSpPr/>
          <p:nvPr/>
        </p:nvSpPr>
        <p:spPr>
          <a:xfrm>
            <a:off x="4735513" y="5967413"/>
            <a:ext cx="633413" cy="279400"/>
          </a:xfrm>
          <a:custGeom>
            <a:avLst/>
            <a:gdLst/>
            <a:ahLst/>
            <a:cxnLst/>
            <a:rect l="l" t="t" r="r" b="b"/>
            <a:pathLst>
              <a:path w="399" h="176" extrusionOk="0">
                <a:moveTo>
                  <a:pt x="375" y="132"/>
                </a:moveTo>
                <a:lnTo>
                  <a:pt x="397" y="176"/>
                </a:lnTo>
                <a:lnTo>
                  <a:pt x="399" y="143"/>
                </a:lnTo>
                <a:lnTo>
                  <a:pt x="375" y="132"/>
                </a:lnTo>
                <a:close/>
                <a:moveTo>
                  <a:pt x="105" y="0"/>
                </a:moveTo>
                <a:lnTo>
                  <a:pt x="0" y="101"/>
                </a:lnTo>
                <a:lnTo>
                  <a:pt x="44" y="174"/>
                </a:lnTo>
                <a:lnTo>
                  <a:pt x="192" y="43"/>
                </a:lnTo>
                <a:lnTo>
                  <a:pt x="105" y="0"/>
                </a:lnTo>
                <a:close/>
              </a:path>
            </a:pathLst>
          </a:custGeom>
          <a:solidFill>
            <a:srgbClr val="85BD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"/>
          <p:cNvSpPr/>
          <p:nvPr/>
        </p:nvSpPr>
        <p:spPr>
          <a:xfrm>
            <a:off x="4735513" y="5967413"/>
            <a:ext cx="633413" cy="279400"/>
          </a:xfrm>
          <a:custGeom>
            <a:avLst/>
            <a:gdLst/>
            <a:ahLst/>
            <a:cxnLst/>
            <a:rect l="l" t="t" r="r" b="b"/>
            <a:pathLst>
              <a:path w="399" h="176" extrusionOk="0">
                <a:moveTo>
                  <a:pt x="375" y="132"/>
                </a:moveTo>
                <a:lnTo>
                  <a:pt x="397" y="176"/>
                </a:lnTo>
                <a:lnTo>
                  <a:pt x="399" y="143"/>
                </a:lnTo>
                <a:lnTo>
                  <a:pt x="375" y="132"/>
                </a:lnTo>
                <a:moveTo>
                  <a:pt x="105" y="0"/>
                </a:moveTo>
                <a:lnTo>
                  <a:pt x="0" y="101"/>
                </a:lnTo>
                <a:lnTo>
                  <a:pt x="44" y="174"/>
                </a:lnTo>
                <a:lnTo>
                  <a:pt x="192" y="43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"/>
          <p:cNvSpPr/>
          <p:nvPr/>
        </p:nvSpPr>
        <p:spPr>
          <a:xfrm>
            <a:off x="4805363" y="6035675"/>
            <a:ext cx="560388" cy="749300"/>
          </a:xfrm>
          <a:custGeom>
            <a:avLst/>
            <a:gdLst/>
            <a:ahLst/>
            <a:cxnLst/>
            <a:rect l="l" t="t" r="r" b="b"/>
            <a:pathLst>
              <a:path w="353" h="472" extrusionOk="0">
                <a:moveTo>
                  <a:pt x="148" y="0"/>
                </a:moveTo>
                <a:lnTo>
                  <a:pt x="0" y="131"/>
                </a:lnTo>
                <a:lnTo>
                  <a:pt x="192" y="454"/>
                </a:lnTo>
                <a:lnTo>
                  <a:pt x="222" y="472"/>
                </a:lnTo>
                <a:lnTo>
                  <a:pt x="348" y="210"/>
                </a:lnTo>
                <a:lnTo>
                  <a:pt x="353" y="133"/>
                </a:lnTo>
                <a:lnTo>
                  <a:pt x="331" y="89"/>
                </a:lnTo>
                <a:lnTo>
                  <a:pt x="148" y="0"/>
                </a:lnTo>
                <a:close/>
              </a:path>
            </a:pathLst>
          </a:custGeom>
          <a:solidFill>
            <a:srgbClr val="5E99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"/>
          <p:cNvSpPr/>
          <p:nvPr/>
        </p:nvSpPr>
        <p:spPr>
          <a:xfrm>
            <a:off x="4805363" y="6035675"/>
            <a:ext cx="560388" cy="749300"/>
          </a:xfrm>
          <a:custGeom>
            <a:avLst/>
            <a:gdLst/>
            <a:ahLst/>
            <a:cxnLst/>
            <a:rect l="l" t="t" r="r" b="b"/>
            <a:pathLst>
              <a:path w="353" h="472" extrusionOk="0">
                <a:moveTo>
                  <a:pt x="148" y="0"/>
                </a:moveTo>
                <a:lnTo>
                  <a:pt x="0" y="131"/>
                </a:lnTo>
                <a:lnTo>
                  <a:pt x="192" y="454"/>
                </a:lnTo>
                <a:lnTo>
                  <a:pt x="222" y="472"/>
                </a:lnTo>
                <a:lnTo>
                  <a:pt x="348" y="210"/>
                </a:lnTo>
                <a:lnTo>
                  <a:pt x="353" y="133"/>
                </a:lnTo>
                <a:lnTo>
                  <a:pt x="331" y="89"/>
                </a:lnTo>
                <a:lnTo>
                  <a:pt x="14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"/>
          <p:cNvSpPr/>
          <p:nvPr/>
        </p:nvSpPr>
        <p:spPr>
          <a:xfrm>
            <a:off x="5110163" y="6756400"/>
            <a:ext cx="47625" cy="57150"/>
          </a:xfrm>
          <a:custGeom>
            <a:avLst/>
            <a:gdLst/>
            <a:ahLst/>
            <a:cxnLst/>
            <a:rect l="l" t="t" r="r" b="b"/>
            <a:pathLst>
              <a:path w="30" h="36" extrusionOk="0">
                <a:moveTo>
                  <a:pt x="0" y="0"/>
                </a:moveTo>
                <a:lnTo>
                  <a:pt x="21" y="36"/>
                </a:lnTo>
                <a:lnTo>
                  <a:pt x="30" y="18"/>
                </a:lnTo>
                <a:lnTo>
                  <a:pt x="0" y="0"/>
                </a:lnTo>
                <a:close/>
              </a:path>
            </a:pathLst>
          </a:custGeom>
          <a:solidFill>
            <a:srgbClr val="68A1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"/>
          <p:cNvSpPr/>
          <p:nvPr/>
        </p:nvSpPr>
        <p:spPr>
          <a:xfrm>
            <a:off x="5110163" y="6756400"/>
            <a:ext cx="47625" cy="57150"/>
          </a:xfrm>
          <a:custGeom>
            <a:avLst/>
            <a:gdLst/>
            <a:ahLst/>
            <a:cxnLst/>
            <a:rect l="l" t="t" r="r" b="b"/>
            <a:pathLst>
              <a:path w="30" h="36" extrusionOk="0">
                <a:moveTo>
                  <a:pt x="0" y="0"/>
                </a:moveTo>
                <a:lnTo>
                  <a:pt x="21" y="36"/>
                </a:lnTo>
                <a:lnTo>
                  <a:pt x="30" y="1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"/>
          <p:cNvSpPr/>
          <p:nvPr/>
        </p:nvSpPr>
        <p:spPr>
          <a:xfrm>
            <a:off x="5157788" y="6369050"/>
            <a:ext cx="200025" cy="508000"/>
          </a:xfrm>
          <a:custGeom>
            <a:avLst/>
            <a:gdLst/>
            <a:ahLst/>
            <a:cxnLst/>
            <a:rect l="l" t="t" r="r" b="b"/>
            <a:pathLst>
              <a:path w="126" h="320" extrusionOk="0">
                <a:moveTo>
                  <a:pt x="126" y="0"/>
                </a:moveTo>
                <a:lnTo>
                  <a:pt x="0" y="262"/>
                </a:lnTo>
                <a:lnTo>
                  <a:pt x="98" y="320"/>
                </a:lnTo>
                <a:lnTo>
                  <a:pt x="107" y="320"/>
                </a:lnTo>
                <a:lnTo>
                  <a:pt x="126" y="0"/>
                </a:lnTo>
                <a:close/>
              </a:path>
            </a:pathLst>
          </a:custGeom>
          <a:solidFill>
            <a:srgbClr val="4B8D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"/>
          <p:cNvSpPr/>
          <p:nvPr/>
        </p:nvSpPr>
        <p:spPr>
          <a:xfrm>
            <a:off x="5157788" y="6369050"/>
            <a:ext cx="200025" cy="508000"/>
          </a:xfrm>
          <a:custGeom>
            <a:avLst/>
            <a:gdLst/>
            <a:ahLst/>
            <a:cxnLst/>
            <a:rect l="l" t="t" r="r" b="b"/>
            <a:pathLst>
              <a:path w="126" h="320" extrusionOk="0">
                <a:moveTo>
                  <a:pt x="126" y="0"/>
                </a:moveTo>
                <a:lnTo>
                  <a:pt x="0" y="262"/>
                </a:lnTo>
                <a:lnTo>
                  <a:pt x="98" y="320"/>
                </a:lnTo>
                <a:lnTo>
                  <a:pt x="107" y="320"/>
                </a:lnTo>
                <a:lnTo>
                  <a:pt x="1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"/>
          <p:cNvSpPr/>
          <p:nvPr/>
        </p:nvSpPr>
        <p:spPr>
          <a:xfrm>
            <a:off x="5143500" y="6784975"/>
            <a:ext cx="169863" cy="92075"/>
          </a:xfrm>
          <a:custGeom>
            <a:avLst/>
            <a:gdLst/>
            <a:ahLst/>
            <a:cxnLst/>
            <a:rect l="l" t="t" r="r" b="b"/>
            <a:pathLst>
              <a:path w="107" h="58" extrusionOk="0">
                <a:moveTo>
                  <a:pt x="9" y="0"/>
                </a:moveTo>
                <a:lnTo>
                  <a:pt x="0" y="18"/>
                </a:lnTo>
                <a:lnTo>
                  <a:pt x="24" y="58"/>
                </a:lnTo>
                <a:lnTo>
                  <a:pt x="107" y="58"/>
                </a:lnTo>
                <a:lnTo>
                  <a:pt x="9" y="0"/>
                </a:lnTo>
                <a:close/>
              </a:path>
            </a:pathLst>
          </a:custGeom>
          <a:solidFill>
            <a:srgbClr val="5194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"/>
          <p:cNvSpPr/>
          <p:nvPr/>
        </p:nvSpPr>
        <p:spPr>
          <a:xfrm>
            <a:off x="5143500" y="6784975"/>
            <a:ext cx="169863" cy="92075"/>
          </a:xfrm>
          <a:custGeom>
            <a:avLst/>
            <a:gdLst/>
            <a:ahLst/>
            <a:cxnLst/>
            <a:rect l="l" t="t" r="r" b="b"/>
            <a:pathLst>
              <a:path w="107" h="58" extrusionOk="0">
                <a:moveTo>
                  <a:pt x="9" y="0"/>
                </a:moveTo>
                <a:lnTo>
                  <a:pt x="0" y="18"/>
                </a:lnTo>
                <a:lnTo>
                  <a:pt x="24" y="58"/>
                </a:lnTo>
                <a:lnTo>
                  <a:pt x="107" y="58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"/>
          <p:cNvSpPr/>
          <p:nvPr/>
        </p:nvSpPr>
        <p:spPr>
          <a:xfrm>
            <a:off x="7237413" y="5759450"/>
            <a:ext cx="419100" cy="307975"/>
          </a:xfrm>
          <a:custGeom>
            <a:avLst/>
            <a:gdLst/>
            <a:ahLst/>
            <a:cxnLst/>
            <a:rect l="l" t="t" r="r" b="b"/>
            <a:pathLst>
              <a:path w="264" h="194" extrusionOk="0">
                <a:moveTo>
                  <a:pt x="0" y="0"/>
                </a:moveTo>
                <a:lnTo>
                  <a:pt x="229" y="194"/>
                </a:lnTo>
                <a:lnTo>
                  <a:pt x="264" y="183"/>
                </a:lnTo>
                <a:lnTo>
                  <a:pt x="0" y="0"/>
                </a:lnTo>
                <a:close/>
              </a:path>
            </a:pathLst>
          </a:custGeom>
          <a:solidFill>
            <a:srgbClr val="E3F4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"/>
          <p:cNvSpPr/>
          <p:nvPr/>
        </p:nvSpPr>
        <p:spPr>
          <a:xfrm>
            <a:off x="7237413" y="5759450"/>
            <a:ext cx="419100" cy="307975"/>
          </a:xfrm>
          <a:custGeom>
            <a:avLst/>
            <a:gdLst/>
            <a:ahLst/>
            <a:cxnLst/>
            <a:rect l="l" t="t" r="r" b="b"/>
            <a:pathLst>
              <a:path w="264" h="194" extrusionOk="0">
                <a:moveTo>
                  <a:pt x="0" y="0"/>
                </a:moveTo>
                <a:lnTo>
                  <a:pt x="229" y="194"/>
                </a:lnTo>
                <a:lnTo>
                  <a:pt x="264" y="1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"/>
          <p:cNvSpPr/>
          <p:nvPr/>
        </p:nvSpPr>
        <p:spPr>
          <a:xfrm>
            <a:off x="6948488" y="5594350"/>
            <a:ext cx="652463" cy="884238"/>
          </a:xfrm>
          <a:custGeom>
            <a:avLst/>
            <a:gdLst/>
            <a:ahLst/>
            <a:cxnLst/>
            <a:rect l="l" t="t" r="r" b="b"/>
            <a:pathLst>
              <a:path w="411" h="557" extrusionOk="0">
                <a:moveTo>
                  <a:pt x="33" y="0"/>
                </a:moveTo>
                <a:lnTo>
                  <a:pt x="33" y="0"/>
                </a:lnTo>
                <a:lnTo>
                  <a:pt x="0" y="557"/>
                </a:lnTo>
                <a:lnTo>
                  <a:pt x="411" y="298"/>
                </a:lnTo>
                <a:lnTo>
                  <a:pt x="182" y="104"/>
                </a:lnTo>
                <a:lnTo>
                  <a:pt x="33" y="0"/>
                </a:lnTo>
                <a:close/>
              </a:path>
            </a:pathLst>
          </a:custGeom>
          <a:solidFill>
            <a:srgbClr val="73B5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"/>
          <p:cNvSpPr/>
          <p:nvPr/>
        </p:nvSpPr>
        <p:spPr>
          <a:xfrm>
            <a:off x="6948488" y="5594350"/>
            <a:ext cx="652463" cy="884238"/>
          </a:xfrm>
          <a:custGeom>
            <a:avLst/>
            <a:gdLst/>
            <a:ahLst/>
            <a:cxnLst/>
            <a:rect l="l" t="t" r="r" b="b"/>
            <a:pathLst>
              <a:path w="411" h="557" extrusionOk="0">
                <a:moveTo>
                  <a:pt x="33" y="0"/>
                </a:moveTo>
                <a:lnTo>
                  <a:pt x="33" y="0"/>
                </a:lnTo>
                <a:lnTo>
                  <a:pt x="0" y="557"/>
                </a:lnTo>
                <a:lnTo>
                  <a:pt x="411" y="298"/>
                </a:lnTo>
                <a:lnTo>
                  <a:pt x="182" y="104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"/>
          <p:cNvSpPr/>
          <p:nvPr/>
        </p:nvSpPr>
        <p:spPr>
          <a:xfrm>
            <a:off x="6924675" y="6067425"/>
            <a:ext cx="676275" cy="809625"/>
          </a:xfrm>
          <a:custGeom>
            <a:avLst/>
            <a:gdLst/>
            <a:ahLst/>
            <a:cxnLst/>
            <a:rect l="l" t="t" r="r" b="b"/>
            <a:pathLst>
              <a:path w="426" h="510" extrusionOk="0">
                <a:moveTo>
                  <a:pt x="426" y="0"/>
                </a:moveTo>
                <a:lnTo>
                  <a:pt x="15" y="259"/>
                </a:lnTo>
                <a:lnTo>
                  <a:pt x="0" y="510"/>
                </a:lnTo>
                <a:lnTo>
                  <a:pt x="67" y="510"/>
                </a:lnTo>
                <a:lnTo>
                  <a:pt x="426" y="0"/>
                </a:lnTo>
                <a:close/>
              </a:path>
            </a:pathLst>
          </a:custGeom>
          <a:solidFill>
            <a:srgbClr val="5B95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"/>
          <p:cNvSpPr/>
          <p:nvPr/>
        </p:nvSpPr>
        <p:spPr>
          <a:xfrm>
            <a:off x="6924675" y="6067425"/>
            <a:ext cx="676275" cy="809625"/>
          </a:xfrm>
          <a:custGeom>
            <a:avLst/>
            <a:gdLst/>
            <a:ahLst/>
            <a:cxnLst/>
            <a:rect l="l" t="t" r="r" b="b"/>
            <a:pathLst>
              <a:path w="426" h="510" extrusionOk="0">
                <a:moveTo>
                  <a:pt x="426" y="0"/>
                </a:moveTo>
                <a:lnTo>
                  <a:pt x="15" y="259"/>
                </a:lnTo>
                <a:lnTo>
                  <a:pt x="0" y="510"/>
                </a:lnTo>
                <a:lnTo>
                  <a:pt x="67" y="510"/>
                </a:lnTo>
                <a:lnTo>
                  <a:pt x="4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"/>
          <p:cNvSpPr/>
          <p:nvPr/>
        </p:nvSpPr>
        <p:spPr>
          <a:xfrm>
            <a:off x="7748588" y="6408738"/>
            <a:ext cx="627063" cy="468313"/>
          </a:xfrm>
          <a:custGeom>
            <a:avLst/>
            <a:gdLst/>
            <a:ahLst/>
            <a:cxnLst/>
            <a:rect l="l" t="t" r="r" b="b"/>
            <a:pathLst>
              <a:path w="395" h="295" extrusionOk="0">
                <a:moveTo>
                  <a:pt x="267" y="0"/>
                </a:moveTo>
                <a:lnTo>
                  <a:pt x="0" y="295"/>
                </a:lnTo>
                <a:lnTo>
                  <a:pt x="123" y="295"/>
                </a:lnTo>
                <a:lnTo>
                  <a:pt x="395" y="89"/>
                </a:lnTo>
                <a:lnTo>
                  <a:pt x="267" y="0"/>
                </a:lnTo>
                <a:close/>
              </a:path>
            </a:pathLst>
          </a:custGeom>
          <a:solidFill>
            <a:srgbClr val="BDDA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"/>
          <p:cNvSpPr/>
          <p:nvPr/>
        </p:nvSpPr>
        <p:spPr>
          <a:xfrm>
            <a:off x="7748588" y="6408738"/>
            <a:ext cx="627063" cy="468313"/>
          </a:xfrm>
          <a:custGeom>
            <a:avLst/>
            <a:gdLst/>
            <a:ahLst/>
            <a:cxnLst/>
            <a:rect l="l" t="t" r="r" b="b"/>
            <a:pathLst>
              <a:path w="395" h="295" extrusionOk="0">
                <a:moveTo>
                  <a:pt x="267" y="0"/>
                </a:moveTo>
                <a:lnTo>
                  <a:pt x="0" y="295"/>
                </a:lnTo>
                <a:lnTo>
                  <a:pt x="123" y="295"/>
                </a:lnTo>
                <a:lnTo>
                  <a:pt x="395" y="89"/>
                </a:lnTo>
                <a:lnTo>
                  <a:pt x="26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"/>
          <p:cNvSpPr/>
          <p:nvPr/>
        </p:nvSpPr>
        <p:spPr>
          <a:xfrm>
            <a:off x="7339013" y="6049963"/>
            <a:ext cx="833438" cy="827088"/>
          </a:xfrm>
          <a:custGeom>
            <a:avLst/>
            <a:gdLst/>
            <a:ahLst/>
            <a:cxnLst/>
            <a:rect l="l" t="t" r="r" b="b"/>
            <a:pathLst>
              <a:path w="525" h="521" extrusionOk="0">
                <a:moveTo>
                  <a:pt x="200" y="0"/>
                </a:moveTo>
                <a:lnTo>
                  <a:pt x="165" y="11"/>
                </a:lnTo>
                <a:lnTo>
                  <a:pt x="0" y="521"/>
                </a:lnTo>
                <a:lnTo>
                  <a:pt x="258" y="521"/>
                </a:lnTo>
                <a:lnTo>
                  <a:pt x="525" y="226"/>
                </a:lnTo>
                <a:lnTo>
                  <a:pt x="200" y="0"/>
                </a:lnTo>
                <a:close/>
              </a:path>
            </a:pathLst>
          </a:custGeom>
          <a:solidFill>
            <a:srgbClr val="A6CE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"/>
          <p:cNvSpPr/>
          <p:nvPr/>
        </p:nvSpPr>
        <p:spPr>
          <a:xfrm>
            <a:off x="7339013" y="6049963"/>
            <a:ext cx="833438" cy="827088"/>
          </a:xfrm>
          <a:custGeom>
            <a:avLst/>
            <a:gdLst/>
            <a:ahLst/>
            <a:cxnLst/>
            <a:rect l="l" t="t" r="r" b="b"/>
            <a:pathLst>
              <a:path w="525" h="521" extrusionOk="0">
                <a:moveTo>
                  <a:pt x="200" y="0"/>
                </a:moveTo>
                <a:lnTo>
                  <a:pt x="165" y="11"/>
                </a:lnTo>
                <a:lnTo>
                  <a:pt x="0" y="521"/>
                </a:lnTo>
                <a:lnTo>
                  <a:pt x="258" y="521"/>
                </a:lnTo>
                <a:lnTo>
                  <a:pt x="525" y="226"/>
                </a:lnTo>
                <a:lnTo>
                  <a:pt x="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"/>
          <p:cNvSpPr/>
          <p:nvPr/>
        </p:nvSpPr>
        <p:spPr>
          <a:xfrm>
            <a:off x="7031038" y="6067425"/>
            <a:ext cx="569913" cy="809625"/>
          </a:xfrm>
          <a:custGeom>
            <a:avLst/>
            <a:gdLst/>
            <a:ahLst/>
            <a:cxnLst/>
            <a:rect l="l" t="t" r="r" b="b"/>
            <a:pathLst>
              <a:path w="359" h="510" extrusionOk="0">
                <a:moveTo>
                  <a:pt x="359" y="0"/>
                </a:moveTo>
                <a:lnTo>
                  <a:pt x="0" y="510"/>
                </a:lnTo>
                <a:lnTo>
                  <a:pt x="194" y="510"/>
                </a:lnTo>
                <a:lnTo>
                  <a:pt x="359" y="0"/>
                </a:lnTo>
                <a:close/>
              </a:path>
            </a:pathLst>
          </a:custGeom>
          <a:solidFill>
            <a:srgbClr val="87BD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"/>
          <p:cNvSpPr/>
          <p:nvPr/>
        </p:nvSpPr>
        <p:spPr>
          <a:xfrm>
            <a:off x="7031038" y="6067425"/>
            <a:ext cx="569913" cy="809625"/>
          </a:xfrm>
          <a:custGeom>
            <a:avLst/>
            <a:gdLst/>
            <a:ahLst/>
            <a:cxnLst/>
            <a:rect l="l" t="t" r="r" b="b"/>
            <a:pathLst>
              <a:path w="359" h="510" extrusionOk="0">
                <a:moveTo>
                  <a:pt x="359" y="0"/>
                </a:moveTo>
                <a:lnTo>
                  <a:pt x="0" y="510"/>
                </a:lnTo>
                <a:lnTo>
                  <a:pt x="194" y="510"/>
                </a:lnTo>
                <a:lnTo>
                  <a:pt x="35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"/>
          <p:cNvSpPr/>
          <p:nvPr/>
        </p:nvSpPr>
        <p:spPr>
          <a:xfrm>
            <a:off x="7943850" y="6550025"/>
            <a:ext cx="431800" cy="327025"/>
          </a:xfrm>
          <a:custGeom>
            <a:avLst/>
            <a:gdLst/>
            <a:ahLst/>
            <a:cxnLst/>
            <a:rect l="l" t="t" r="r" b="b"/>
            <a:pathLst>
              <a:path w="272" h="206" extrusionOk="0">
                <a:moveTo>
                  <a:pt x="272" y="0"/>
                </a:moveTo>
                <a:lnTo>
                  <a:pt x="272" y="0"/>
                </a:lnTo>
                <a:lnTo>
                  <a:pt x="0" y="206"/>
                </a:lnTo>
                <a:lnTo>
                  <a:pt x="127" y="206"/>
                </a:lnTo>
                <a:lnTo>
                  <a:pt x="272" y="0"/>
                </a:lnTo>
                <a:close/>
              </a:path>
            </a:pathLst>
          </a:custGeom>
          <a:solidFill>
            <a:srgbClr val="BCD9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"/>
          <p:cNvSpPr/>
          <p:nvPr/>
        </p:nvSpPr>
        <p:spPr>
          <a:xfrm>
            <a:off x="7943850" y="6550025"/>
            <a:ext cx="431800" cy="327025"/>
          </a:xfrm>
          <a:custGeom>
            <a:avLst/>
            <a:gdLst/>
            <a:ahLst/>
            <a:cxnLst/>
            <a:rect l="l" t="t" r="r" b="b"/>
            <a:pathLst>
              <a:path w="272" h="206" extrusionOk="0">
                <a:moveTo>
                  <a:pt x="272" y="0"/>
                </a:moveTo>
                <a:lnTo>
                  <a:pt x="272" y="0"/>
                </a:lnTo>
                <a:lnTo>
                  <a:pt x="0" y="206"/>
                </a:lnTo>
                <a:lnTo>
                  <a:pt x="127" y="206"/>
                </a:lnTo>
                <a:lnTo>
                  <a:pt x="27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"/>
          <p:cNvSpPr/>
          <p:nvPr/>
        </p:nvSpPr>
        <p:spPr>
          <a:xfrm>
            <a:off x="688975" y="6757988"/>
            <a:ext cx="176213" cy="119063"/>
          </a:xfrm>
          <a:custGeom>
            <a:avLst/>
            <a:gdLst/>
            <a:ahLst/>
            <a:cxnLst/>
            <a:rect l="l" t="t" r="r" b="b"/>
            <a:pathLst>
              <a:path w="111" h="75" extrusionOk="0">
                <a:moveTo>
                  <a:pt x="0" y="0"/>
                </a:moveTo>
                <a:lnTo>
                  <a:pt x="14" y="75"/>
                </a:lnTo>
                <a:lnTo>
                  <a:pt x="111" y="75"/>
                </a:lnTo>
                <a:lnTo>
                  <a:pt x="58" y="15"/>
                </a:lnTo>
                <a:lnTo>
                  <a:pt x="0" y="0"/>
                </a:lnTo>
                <a:close/>
              </a:path>
            </a:pathLst>
          </a:custGeom>
          <a:solidFill>
            <a:srgbClr val="4588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"/>
          <p:cNvSpPr/>
          <p:nvPr/>
        </p:nvSpPr>
        <p:spPr>
          <a:xfrm>
            <a:off x="688975" y="6757988"/>
            <a:ext cx="176213" cy="119063"/>
          </a:xfrm>
          <a:custGeom>
            <a:avLst/>
            <a:gdLst/>
            <a:ahLst/>
            <a:cxnLst/>
            <a:rect l="l" t="t" r="r" b="b"/>
            <a:pathLst>
              <a:path w="111" h="75" extrusionOk="0">
                <a:moveTo>
                  <a:pt x="0" y="0"/>
                </a:moveTo>
                <a:lnTo>
                  <a:pt x="14" y="75"/>
                </a:lnTo>
                <a:lnTo>
                  <a:pt x="111" y="75"/>
                </a:lnTo>
                <a:lnTo>
                  <a:pt x="58" y="1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"/>
          <p:cNvSpPr/>
          <p:nvPr/>
        </p:nvSpPr>
        <p:spPr>
          <a:xfrm>
            <a:off x="781050" y="6781800"/>
            <a:ext cx="357188" cy="95250"/>
          </a:xfrm>
          <a:custGeom>
            <a:avLst/>
            <a:gdLst/>
            <a:ahLst/>
            <a:cxnLst/>
            <a:rect l="l" t="t" r="r" b="b"/>
            <a:pathLst>
              <a:path w="225" h="60" extrusionOk="0">
                <a:moveTo>
                  <a:pt x="0" y="0"/>
                </a:moveTo>
                <a:lnTo>
                  <a:pt x="53" y="60"/>
                </a:lnTo>
                <a:lnTo>
                  <a:pt x="225" y="60"/>
                </a:lnTo>
                <a:lnTo>
                  <a:pt x="0" y="0"/>
                </a:lnTo>
                <a:close/>
              </a:path>
            </a:pathLst>
          </a:custGeom>
          <a:solidFill>
            <a:srgbClr val="4086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"/>
          <p:cNvSpPr/>
          <p:nvPr/>
        </p:nvSpPr>
        <p:spPr>
          <a:xfrm>
            <a:off x="781050" y="6781800"/>
            <a:ext cx="357188" cy="95250"/>
          </a:xfrm>
          <a:custGeom>
            <a:avLst/>
            <a:gdLst/>
            <a:ahLst/>
            <a:cxnLst/>
            <a:rect l="l" t="t" r="r" b="b"/>
            <a:pathLst>
              <a:path w="225" h="60" extrusionOk="0">
                <a:moveTo>
                  <a:pt x="0" y="0"/>
                </a:moveTo>
                <a:lnTo>
                  <a:pt x="53" y="60"/>
                </a:lnTo>
                <a:lnTo>
                  <a:pt x="225" y="6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"/>
          <p:cNvSpPr/>
          <p:nvPr/>
        </p:nvSpPr>
        <p:spPr>
          <a:xfrm>
            <a:off x="446088" y="6835775"/>
            <a:ext cx="20638" cy="41275"/>
          </a:xfrm>
          <a:custGeom>
            <a:avLst/>
            <a:gdLst/>
            <a:ahLst/>
            <a:cxnLst/>
            <a:rect l="l" t="t" r="r" b="b"/>
            <a:pathLst>
              <a:path w="13" h="26" extrusionOk="0">
                <a:moveTo>
                  <a:pt x="13" y="0"/>
                </a:moveTo>
                <a:lnTo>
                  <a:pt x="11" y="1"/>
                </a:lnTo>
                <a:lnTo>
                  <a:pt x="0" y="26"/>
                </a:lnTo>
                <a:lnTo>
                  <a:pt x="11" y="26"/>
                </a:lnTo>
                <a:lnTo>
                  <a:pt x="13" y="0"/>
                </a:lnTo>
                <a:close/>
              </a:path>
            </a:pathLst>
          </a:custGeom>
          <a:solidFill>
            <a:srgbClr val="64A2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"/>
          <p:cNvSpPr/>
          <p:nvPr/>
        </p:nvSpPr>
        <p:spPr>
          <a:xfrm>
            <a:off x="446088" y="6835775"/>
            <a:ext cx="20638" cy="41275"/>
          </a:xfrm>
          <a:custGeom>
            <a:avLst/>
            <a:gdLst/>
            <a:ahLst/>
            <a:cxnLst/>
            <a:rect l="l" t="t" r="r" b="b"/>
            <a:pathLst>
              <a:path w="13" h="26" extrusionOk="0">
                <a:moveTo>
                  <a:pt x="13" y="0"/>
                </a:moveTo>
                <a:lnTo>
                  <a:pt x="11" y="1"/>
                </a:lnTo>
                <a:lnTo>
                  <a:pt x="0" y="26"/>
                </a:lnTo>
                <a:lnTo>
                  <a:pt x="11" y="26"/>
                </a:lnTo>
                <a:lnTo>
                  <a:pt x="1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"/>
          <p:cNvSpPr/>
          <p:nvPr/>
        </p:nvSpPr>
        <p:spPr>
          <a:xfrm>
            <a:off x="463550" y="6737350"/>
            <a:ext cx="247650" cy="139700"/>
          </a:xfrm>
          <a:custGeom>
            <a:avLst/>
            <a:gdLst/>
            <a:ahLst/>
            <a:cxnLst/>
            <a:rect l="l" t="t" r="r" b="b"/>
            <a:pathLst>
              <a:path w="156" h="88" extrusionOk="0">
                <a:moveTo>
                  <a:pt x="96" y="0"/>
                </a:moveTo>
                <a:lnTo>
                  <a:pt x="2" y="62"/>
                </a:lnTo>
                <a:lnTo>
                  <a:pt x="0" y="88"/>
                </a:lnTo>
                <a:lnTo>
                  <a:pt x="156" y="88"/>
                </a:lnTo>
                <a:lnTo>
                  <a:pt x="142" y="13"/>
                </a:lnTo>
                <a:lnTo>
                  <a:pt x="96" y="0"/>
                </a:lnTo>
                <a:close/>
              </a:path>
            </a:pathLst>
          </a:custGeom>
          <a:solidFill>
            <a:srgbClr val="4185A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"/>
          <p:cNvSpPr/>
          <p:nvPr/>
        </p:nvSpPr>
        <p:spPr>
          <a:xfrm>
            <a:off x="463550" y="6737350"/>
            <a:ext cx="247650" cy="139700"/>
          </a:xfrm>
          <a:custGeom>
            <a:avLst/>
            <a:gdLst/>
            <a:ahLst/>
            <a:cxnLst/>
            <a:rect l="l" t="t" r="r" b="b"/>
            <a:pathLst>
              <a:path w="156" h="88" extrusionOk="0">
                <a:moveTo>
                  <a:pt x="96" y="0"/>
                </a:moveTo>
                <a:lnTo>
                  <a:pt x="2" y="62"/>
                </a:lnTo>
                <a:lnTo>
                  <a:pt x="0" y="88"/>
                </a:lnTo>
                <a:lnTo>
                  <a:pt x="156" y="88"/>
                </a:lnTo>
                <a:lnTo>
                  <a:pt x="142" y="13"/>
                </a:lnTo>
                <a:lnTo>
                  <a:pt x="9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"/>
          <p:cNvSpPr/>
          <p:nvPr/>
        </p:nvSpPr>
        <p:spPr>
          <a:xfrm>
            <a:off x="463550" y="6829425"/>
            <a:ext cx="4763" cy="7938"/>
          </a:xfrm>
          <a:custGeom>
            <a:avLst/>
            <a:gdLst/>
            <a:ahLst/>
            <a:cxnLst/>
            <a:rect l="l" t="t" r="r" b="b"/>
            <a:pathLst>
              <a:path w="3" h="5" extrusionOk="0">
                <a:moveTo>
                  <a:pt x="3" y="0"/>
                </a:moveTo>
                <a:lnTo>
                  <a:pt x="0" y="5"/>
                </a:lnTo>
                <a:lnTo>
                  <a:pt x="2" y="4"/>
                </a:lnTo>
                <a:lnTo>
                  <a:pt x="3" y="0"/>
                </a:lnTo>
                <a:close/>
              </a:path>
            </a:pathLst>
          </a:custGeom>
          <a:solidFill>
            <a:srgbClr val="79ADC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"/>
          <p:cNvSpPr/>
          <p:nvPr/>
        </p:nvSpPr>
        <p:spPr>
          <a:xfrm>
            <a:off x="463550" y="6829425"/>
            <a:ext cx="4763" cy="7938"/>
          </a:xfrm>
          <a:custGeom>
            <a:avLst/>
            <a:gdLst/>
            <a:ahLst/>
            <a:cxnLst/>
            <a:rect l="l" t="t" r="r" b="b"/>
            <a:pathLst>
              <a:path w="3" h="5" extrusionOk="0">
                <a:moveTo>
                  <a:pt x="3" y="0"/>
                </a:moveTo>
                <a:lnTo>
                  <a:pt x="0" y="5"/>
                </a:lnTo>
                <a:lnTo>
                  <a:pt x="2" y="4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"/>
          <p:cNvSpPr/>
          <p:nvPr/>
        </p:nvSpPr>
        <p:spPr>
          <a:xfrm>
            <a:off x="466725" y="6711950"/>
            <a:ext cx="149225" cy="123825"/>
          </a:xfrm>
          <a:custGeom>
            <a:avLst/>
            <a:gdLst/>
            <a:ahLst/>
            <a:cxnLst/>
            <a:rect l="l" t="t" r="r" b="b"/>
            <a:pathLst>
              <a:path w="94" h="78" extrusionOk="0">
                <a:moveTo>
                  <a:pt x="33" y="0"/>
                </a:moveTo>
                <a:lnTo>
                  <a:pt x="1" y="74"/>
                </a:lnTo>
                <a:lnTo>
                  <a:pt x="0" y="78"/>
                </a:lnTo>
                <a:lnTo>
                  <a:pt x="94" y="16"/>
                </a:lnTo>
                <a:lnTo>
                  <a:pt x="33" y="0"/>
                </a:lnTo>
                <a:close/>
              </a:path>
            </a:pathLst>
          </a:custGeom>
          <a:solidFill>
            <a:srgbClr val="498D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"/>
          <p:cNvSpPr/>
          <p:nvPr/>
        </p:nvSpPr>
        <p:spPr>
          <a:xfrm>
            <a:off x="466725" y="6711950"/>
            <a:ext cx="149225" cy="123825"/>
          </a:xfrm>
          <a:custGeom>
            <a:avLst/>
            <a:gdLst/>
            <a:ahLst/>
            <a:cxnLst/>
            <a:rect l="l" t="t" r="r" b="b"/>
            <a:pathLst>
              <a:path w="94" h="78" extrusionOk="0">
                <a:moveTo>
                  <a:pt x="33" y="0"/>
                </a:moveTo>
                <a:lnTo>
                  <a:pt x="1" y="74"/>
                </a:lnTo>
                <a:lnTo>
                  <a:pt x="0" y="78"/>
                </a:lnTo>
                <a:lnTo>
                  <a:pt x="94" y="16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"/>
          <p:cNvSpPr/>
          <p:nvPr/>
        </p:nvSpPr>
        <p:spPr>
          <a:xfrm>
            <a:off x="615950" y="6669088"/>
            <a:ext cx="77788" cy="68263"/>
          </a:xfrm>
          <a:custGeom>
            <a:avLst/>
            <a:gdLst/>
            <a:ahLst/>
            <a:cxnLst/>
            <a:rect l="l" t="t" r="r" b="b"/>
            <a:pathLst>
              <a:path w="49" h="43" extrusionOk="0">
                <a:moveTo>
                  <a:pt x="41" y="0"/>
                </a:moveTo>
                <a:lnTo>
                  <a:pt x="4" y="10"/>
                </a:lnTo>
                <a:lnTo>
                  <a:pt x="39" y="18"/>
                </a:lnTo>
                <a:lnTo>
                  <a:pt x="0" y="43"/>
                </a:lnTo>
                <a:lnTo>
                  <a:pt x="39" y="18"/>
                </a:lnTo>
                <a:lnTo>
                  <a:pt x="49" y="10"/>
                </a:lnTo>
                <a:lnTo>
                  <a:pt x="41" y="0"/>
                </a:lnTo>
                <a:close/>
              </a:path>
            </a:pathLst>
          </a:custGeom>
          <a:solidFill>
            <a:srgbClr val="5AA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"/>
          <p:cNvSpPr/>
          <p:nvPr/>
        </p:nvSpPr>
        <p:spPr>
          <a:xfrm>
            <a:off x="615950" y="6669088"/>
            <a:ext cx="77788" cy="68263"/>
          </a:xfrm>
          <a:custGeom>
            <a:avLst/>
            <a:gdLst/>
            <a:ahLst/>
            <a:cxnLst/>
            <a:rect l="l" t="t" r="r" b="b"/>
            <a:pathLst>
              <a:path w="49" h="43" extrusionOk="0">
                <a:moveTo>
                  <a:pt x="41" y="0"/>
                </a:moveTo>
                <a:lnTo>
                  <a:pt x="4" y="10"/>
                </a:lnTo>
                <a:lnTo>
                  <a:pt x="39" y="18"/>
                </a:lnTo>
                <a:lnTo>
                  <a:pt x="0" y="43"/>
                </a:lnTo>
                <a:lnTo>
                  <a:pt x="39" y="18"/>
                </a:lnTo>
                <a:lnTo>
                  <a:pt x="49" y="10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"/>
          <p:cNvSpPr/>
          <p:nvPr/>
        </p:nvSpPr>
        <p:spPr>
          <a:xfrm>
            <a:off x="681038" y="6656388"/>
            <a:ext cx="47625" cy="28575"/>
          </a:xfrm>
          <a:custGeom>
            <a:avLst/>
            <a:gdLst/>
            <a:ahLst/>
            <a:cxnLst/>
            <a:rect l="l" t="t" r="r" b="b"/>
            <a:pathLst>
              <a:path w="30" h="18" extrusionOk="0">
                <a:moveTo>
                  <a:pt x="30" y="0"/>
                </a:moveTo>
                <a:lnTo>
                  <a:pt x="0" y="8"/>
                </a:lnTo>
                <a:lnTo>
                  <a:pt x="8" y="18"/>
                </a:lnTo>
                <a:lnTo>
                  <a:pt x="30" y="0"/>
                </a:lnTo>
                <a:close/>
              </a:path>
            </a:pathLst>
          </a:custGeom>
          <a:solidFill>
            <a:srgbClr val="51A9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"/>
          <p:cNvSpPr/>
          <p:nvPr/>
        </p:nvSpPr>
        <p:spPr>
          <a:xfrm>
            <a:off x="681038" y="6656388"/>
            <a:ext cx="47625" cy="28575"/>
          </a:xfrm>
          <a:custGeom>
            <a:avLst/>
            <a:gdLst/>
            <a:ahLst/>
            <a:cxnLst/>
            <a:rect l="l" t="t" r="r" b="b"/>
            <a:pathLst>
              <a:path w="30" h="18" extrusionOk="0">
                <a:moveTo>
                  <a:pt x="30" y="0"/>
                </a:moveTo>
                <a:lnTo>
                  <a:pt x="0" y="8"/>
                </a:lnTo>
                <a:lnTo>
                  <a:pt x="8" y="18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"/>
          <p:cNvSpPr/>
          <p:nvPr/>
        </p:nvSpPr>
        <p:spPr>
          <a:xfrm>
            <a:off x="977900" y="6505575"/>
            <a:ext cx="304800" cy="158750"/>
          </a:xfrm>
          <a:custGeom>
            <a:avLst/>
            <a:gdLst/>
            <a:ahLst/>
            <a:cxnLst/>
            <a:rect l="l" t="t" r="r" b="b"/>
            <a:pathLst>
              <a:path w="192" h="100" extrusionOk="0">
                <a:moveTo>
                  <a:pt x="192" y="0"/>
                </a:moveTo>
                <a:lnTo>
                  <a:pt x="0" y="52"/>
                </a:lnTo>
                <a:lnTo>
                  <a:pt x="190" y="100"/>
                </a:lnTo>
                <a:lnTo>
                  <a:pt x="192" y="0"/>
                </a:lnTo>
                <a:close/>
              </a:path>
            </a:pathLst>
          </a:custGeom>
          <a:solidFill>
            <a:srgbClr val="4D8CA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"/>
          <p:cNvSpPr/>
          <p:nvPr/>
        </p:nvSpPr>
        <p:spPr>
          <a:xfrm>
            <a:off x="977900" y="6505575"/>
            <a:ext cx="304800" cy="158750"/>
          </a:xfrm>
          <a:custGeom>
            <a:avLst/>
            <a:gdLst/>
            <a:ahLst/>
            <a:cxnLst/>
            <a:rect l="l" t="t" r="r" b="b"/>
            <a:pathLst>
              <a:path w="192" h="100" extrusionOk="0">
                <a:moveTo>
                  <a:pt x="192" y="0"/>
                </a:moveTo>
                <a:lnTo>
                  <a:pt x="0" y="52"/>
                </a:lnTo>
                <a:lnTo>
                  <a:pt x="190" y="100"/>
                </a:lnTo>
                <a:lnTo>
                  <a:pt x="19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"/>
          <p:cNvSpPr/>
          <p:nvPr/>
        </p:nvSpPr>
        <p:spPr>
          <a:xfrm>
            <a:off x="677863" y="6684963"/>
            <a:ext cx="31750" cy="17463"/>
          </a:xfrm>
          <a:custGeom>
            <a:avLst/>
            <a:gdLst/>
            <a:ahLst/>
            <a:cxnLst/>
            <a:rect l="l" t="t" r="r" b="b"/>
            <a:pathLst>
              <a:path w="20" h="11" extrusionOk="0">
                <a:moveTo>
                  <a:pt x="10" y="0"/>
                </a:moveTo>
                <a:lnTo>
                  <a:pt x="0" y="8"/>
                </a:lnTo>
                <a:lnTo>
                  <a:pt x="20" y="11"/>
                </a:lnTo>
                <a:lnTo>
                  <a:pt x="10" y="0"/>
                </a:lnTo>
                <a:close/>
              </a:path>
            </a:pathLst>
          </a:custGeom>
          <a:solidFill>
            <a:srgbClr val="4486A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"/>
          <p:cNvSpPr/>
          <p:nvPr/>
        </p:nvSpPr>
        <p:spPr>
          <a:xfrm>
            <a:off x="677863" y="6684963"/>
            <a:ext cx="31750" cy="17463"/>
          </a:xfrm>
          <a:custGeom>
            <a:avLst/>
            <a:gdLst/>
            <a:ahLst/>
            <a:cxnLst/>
            <a:rect l="l" t="t" r="r" b="b"/>
            <a:pathLst>
              <a:path w="20" h="11" extrusionOk="0">
                <a:moveTo>
                  <a:pt x="10" y="0"/>
                </a:moveTo>
                <a:lnTo>
                  <a:pt x="0" y="8"/>
                </a:lnTo>
                <a:lnTo>
                  <a:pt x="20" y="11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"/>
          <p:cNvSpPr/>
          <p:nvPr/>
        </p:nvSpPr>
        <p:spPr>
          <a:xfrm>
            <a:off x="693738" y="6588125"/>
            <a:ext cx="585788" cy="192088"/>
          </a:xfrm>
          <a:custGeom>
            <a:avLst/>
            <a:gdLst/>
            <a:ahLst/>
            <a:cxnLst/>
            <a:rect l="l" t="t" r="r" b="b"/>
            <a:pathLst>
              <a:path w="369" h="121" extrusionOk="0">
                <a:moveTo>
                  <a:pt x="179" y="0"/>
                </a:moveTo>
                <a:lnTo>
                  <a:pt x="106" y="20"/>
                </a:lnTo>
                <a:lnTo>
                  <a:pt x="22" y="43"/>
                </a:lnTo>
                <a:lnTo>
                  <a:pt x="0" y="61"/>
                </a:lnTo>
                <a:lnTo>
                  <a:pt x="10" y="72"/>
                </a:lnTo>
                <a:lnTo>
                  <a:pt x="367" y="121"/>
                </a:lnTo>
                <a:lnTo>
                  <a:pt x="369" y="58"/>
                </a:lnTo>
                <a:lnTo>
                  <a:pt x="369" y="48"/>
                </a:lnTo>
                <a:lnTo>
                  <a:pt x="179" y="0"/>
                </a:lnTo>
                <a:close/>
              </a:path>
            </a:pathLst>
          </a:custGeom>
          <a:solidFill>
            <a:srgbClr val="4085A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"/>
          <p:cNvSpPr/>
          <p:nvPr/>
        </p:nvSpPr>
        <p:spPr>
          <a:xfrm>
            <a:off x="693738" y="6588125"/>
            <a:ext cx="585788" cy="192088"/>
          </a:xfrm>
          <a:custGeom>
            <a:avLst/>
            <a:gdLst/>
            <a:ahLst/>
            <a:cxnLst/>
            <a:rect l="l" t="t" r="r" b="b"/>
            <a:pathLst>
              <a:path w="369" h="121" extrusionOk="0">
                <a:moveTo>
                  <a:pt x="179" y="0"/>
                </a:moveTo>
                <a:lnTo>
                  <a:pt x="106" y="20"/>
                </a:lnTo>
                <a:lnTo>
                  <a:pt x="22" y="43"/>
                </a:lnTo>
                <a:lnTo>
                  <a:pt x="0" y="61"/>
                </a:lnTo>
                <a:lnTo>
                  <a:pt x="10" y="72"/>
                </a:lnTo>
                <a:lnTo>
                  <a:pt x="367" y="121"/>
                </a:lnTo>
                <a:lnTo>
                  <a:pt x="369" y="58"/>
                </a:lnTo>
                <a:lnTo>
                  <a:pt x="369" y="48"/>
                </a:lnTo>
                <a:lnTo>
                  <a:pt x="1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"/>
          <p:cNvSpPr/>
          <p:nvPr/>
        </p:nvSpPr>
        <p:spPr>
          <a:xfrm>
            <a:off x="677863" y="6697663"/>
            <a:ext cx="103188" cy="84138"/>
          </a:xfrm>
          <a:custGeom>
            <a:avLst/>
            <a:gdLst/>
            <a:ahLst/>
            <a:cxnLst/>
            <a:rect l="l" t="t" r="r" b="b"/>
            <a:pathLst>
              <a:path w="65" h="53" extrusionOk="0">
                <a:moveTo>
                  <a:pt x="0" y="0"/>
                </a:moveTo>
                <a:lnTo>
                  <a:pt x="7" y="38"/>
                </a:lnTo>
                <a:lnTo>
                  <a:pt x="65" y="53"/>
                </a:lnTo>
                <a:lnTo>
                  <a:pt x="20" y="3"/>
                </a:lnTo>
                <a:lnTo>
                  <a:pt x="0" y="0"/>
                </a:lnTo>
                <a:close/>
              </a:path>
            </a:pathLst>
          </a:custGeom>
          <a:solidFill>
            <a:srgbClr val="4487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"/>
          <p:cNvSpPr/>
          <p:nvPr/>
        </p:nvSpPr>
        <p:spPr>
          <a:xfrm>
            <a:off x="677863" y="6697663"/>
            <a:ext cx="103188" cy="84138"/>
          </a:xfrm>
          <a:custGeom>
            <a:avLst/>
            <a:gdLst/>
            <a:ahLst/>
            <a:cxnLst/>
            <a:rect l="l" t="t" r="r" b="b"/>
            <a:pathLst>
              <a:path w="65" h="53" extrusionOk="0">
                <a:moveTo>
                  <a:pt x="0" y="0"/>
                </a:moveTo>
                <a:lnTo>
                  <a:pt x="7" y="38"/>
                </a:lnTo>
                <a:lnTo>
                  <a:pt x="65" y="53"/>
                </a:lnTo>
                <a:lnTo>
                  <a:pt x="20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"/>
          <p:cNvSpPr/>
          <p:nvPr/>
        </p:nvSpPr>
        <p:spPr>
          <a:xfrm>
            <a:off x="709613" y="6702425"/>
            <a:ext cx="566738" cy="174625"/>
          </a:xfrm>
          <a:custGeom>
            <a:avLst/>
            <a:gdLst/>
            <a:ahLst/>
            <a:cxnLst/>
            <a:rect l="l" t="t" r="r" b="b"/>
            <a:pathLst>
              <a:path w="357" h="110" extrusionOk="0">
                <a:moveTo>
                  <a:pt x="0" y="0"/>
                </a:moveTo>
                <a:lnTo>
                  <a:pt x="45" y="50"/>
                </a:lnTo>
                <a:lnTo>
                  <a:pt x="270" y="110"/>
                </a:lnTo>
                <a:lnTo>
                  <a:pt x="356" y="110"/>
                </a:lnTo>
                <a:lnTo>
                  <a:pt x="357" y="49"/>
                </a:lnTo>
                <a:lnTo>
                  <a:pt x="0" y="0"/>
                </a:lnTo>
                <a:close/>
              </a:path>
            </a:pathLst>
          </a:custGeom>
          <a:solidFill>
            <a:srgbClr val="4085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"/>
          <p:cNvSpPr/>
          <p:nvPr/>
        </p:nvSpPr>
        <p:spPr>
          <a:xfrm>
            <a:off x="709613" y="6702425"/>
            <a:ext cx="566738" cy="174625"/>
          </a:xfrm>
          <a:custGeom>
            <a:avLst/>
            <a:gdLst/>
            <a:ahLst/>
            <a:cxnLst/>
            <a:rect l="l" t="t" r="r" b="b"/>
            <a:pathLst>
              <a:path w="357" h="110" extrusionOk="0">
                <a:moveTo>
                  <a:pt x="0" y="0"/>
                </a:moveTo>
                <a:lnTo>
                  <a:pt x="45" y="50"/>
                </a:lnTo>
                <a:lnTo>
                  <a:pt x="270" y="110"/>
                </a:lnTo>
                <a:lnTo>
                  <a:pt x="356" y="110"/>
                </a:lnTo>
                <a:lnTo>
                  <a:pt x="357" y="4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"/>
          <p:cNvSpPr/>
          <p:nvPr/>
        </p:nvSpPr>
        <p:spPr>
          <a:xfrm>
            <a:off x="615950" y="6697663"/>
            <a:ext cx="73025" cy="60325"/>
          </a:xfrm>
          <a:custGeom>
            <a:avLst/>
            <a:gdLst/>
            <a:ahLst/>
            <a:cxnLst/>
            <a:rect l="l" t="t" r="r" b="b"/>
            <a:pathLst>
              <a:path w="46" h="38" extrusionOk="0">
                <a:moveTo>
                  <a:pt x="39" y="0"/>
                </a:moveTo>
                <a:lnTo>
                  <a:pt x="0" y="25"/>
                </a:lnTo>
                <a:lnTo>
                  <a:pt x="46" y="38"/>
                </a:lnTo>
                <a:lnTo>
                  <a:pt x="39" y="0"/>
                </a:lnTo>
                <a:close/>
              </a:path>
            </a:pathLst>
          </a:custGeom>
          <a:solidFill>
            <a:srgbClr val="4185A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"/>
          <p:cNvSpPr/>
          <p:nvPr/>
        </p:nvSpPr>
        <p:spPr>
          <a:xfrm>
            <a:off x="615950" y="6697663"/>
            <a:ext cx="73025" cy="60325"/>
          </a:xfrm>
          <a:custGeom>
            <a:avLst/>
            <a:gdLst/>
            <a:ahLst/>
            <a:cxnLst/>
            <a:rect l="l" t="t" r="r" b="b"/>
            <a:pathLst>
              <a:path w="46" h="38" extrusionOk="0">
                <a:moveTo>
                  <a:pt x="39" y="0"/>
                </a:moveTo>
                <a:lnTo>
                  <a:pt x="0" y="25"/>
                </a:lnTo>
                <a:lnTo>
                  <a:pt x="46" y="38"/>
                </a:lnTo>
                <a:lnTo>
                  <a:pt x="3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"/>
          <p:cNvSpPr/>
          <p:nvPr/>
        </p:nvSpPr>
        <p:spPr>
          <a:xfrm>
            <a:off x="519113" y="6684963"/>
            <a:ext cx="158750" cy="52388"/>
          </a:xfrm>
          <a:custGeom>
            <a:avLst/>
            <a:gdLst/>
            <a:ahLst/>
            <a:cxnLst/>
            <a:rect l="l" t="t" r="r" b="b"/>
            <a:pathLst>
              <a:path w="100" h="33" extrusionOk="0">
                <a:moveTo>
                  <a:pt x="65" y="0"/>
                </a:moveTo>
                <a:lnTo>
                  <a:pt x="0" y="17"/>
                </a:lnTo>
                <a:lnTo>
                  <a:pt x="61" y="33"/>
                </a:lnTo>
                <a:lnTo>
                  <a:pt x="100" y="8"/>
                </a:lnTo>
                <a:lnTo>
                  <a:pt x="65" y="0"/>
                </a:lnTo>
                <a:close/>
              </a:path>
            </a:pathLst>
          </a:custGeom>
          <a:solidFill>
            <a:srgbClr val="488CB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"/>
          <p:cNvSpPr/>
          <p:nvPr/>
        </p:nvSpPr>
        <p:spPr>
          <a:xfrm>
            <a:off x="519113" y="6684963"/>
            <a:ext cx="158750" cy="52388"/>
          </a:xfrm>
          <a:custGeom>
            <a:avLst/>
            <a:gdLst/>
            <a:ahLst/>
            <a:cxnLst/>
            <a:rect l="l" t="t" r="r" b="b"/>
            <a:pathLst>
              <a:path w="100" h="33" extrusionOk="0">
                <a:moveTo>
                  <a:pt x="65" y="0"/>
                </a:moveTo>
                <a:lnTo>
                  <a:pt x="0" y="17"/>
                </a:lnTo>
                <a:lnTo>
                  <a:pt x="61" y="33"/>
                </a:lnTo>
                <a:lnTo>
                  <a:pt x="100" y="8"/>
                </a:lnTo>
                <a:lnTo>
                  <a:pt x="6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"/>
          <p:cNvSpPr/>
          <p:nvPr/>
        </p:nvSpPr>
        <p:spPr>
          <a:xfrm>
            <a:off x="403225" y="6837363"/>
            <a:ext cx="60325" cy="39688"/>
          </a:xfrm>
          <a:custGeom>
            <a:avLst/>
            <a:gdLst/>
            <a:ahLst/>
            <a:cxnLst/>
            <a:rect l="l" t="t" r="r" b="b"/>
            <a:pathLst>
              <a:path w="38" h="25" extrusionOk="0">
                <a:moveTo>
                  <a:pt x="38" y="0"/>
                </a:moveTo>
                <a:lnTo>
                  <a:pt x="0" y="25"/>
                </a:lnTo>
                <a:lnTo>
                  <a:pt x="27" y="25"/>
                </a:lnTo>
                <a:lnTo>
                  <a:pt x="38" y="0"/>
                </a:lnTo>
                <a:close/>
              </a:path>
            </a:pathLst>
          </a:custGeom>
          <a:solidFill>
            <a:srgbClr val="63A2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"/>
          <p:cNvSpPr/>
          <p:nvPr/>
        </p:nvSpPr>
        <p:spPr>
          <a:xfrm>
            <a:off x="403225" y="6837363"/>
            <a:ext cx="60325" cy="39688"/>
          </a:xfrm>
          <a:custGeom>
            <a:avLst/>
            <a:gdLst/>
            <a:ahLst/>
            <a:cxnLst/>
            <a:rect l="l" t="t" r="r" b="b"/>
            <a:pathLst>
              <a:path w="38" h="25" extrusionOk="0">
                <a:moveTo>
                  <a:pt x="38" y="0"/>
                </a:moveTo>
                <a:lnTo>
                  <a:pt x="0" y="25"/>
                </a:lnTo>
                <a:lnTo>
                  <a:pt x="27" y="25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"/>
          <p:cNvSpPr/>
          <p:nvPr/>
        </p:nvSpPr>
        <p:spPr>
          <a:xfrm>
            <a:off x="1588" y="6543675"/>
            <a:ext cx="192088" cy="150813"/>
          </a:xfrm>
          <a:custGeom>
            <a:avLst/>
            <a:gdLst/>
            <a:ahLst/>
            <a:cxnLst/>
            <a:rect l="l" t="t" r="r" b="b"/>
            <a:pathLst>
              <a:path w="121" h="95" extrusionOk="0">
                <a:moveTo>
                  <a:pt x="0" y="0"/>
                </a:moveTo>
                <a:lnTo>
                  <a:pt x="0" y="95"/>
                </a:lnTo>
                <a:lnTo>
                  <a:pt x="121" y="39"/>
                </a:lnTo>
                <a:lnTo>
                  <a:pt x="0" y="0"/>
                </a:lnTo>
                <a:close/>
              </a:path>
            </a:pathLst>
          </a:custGeom>
          <a:solidFill>
            <a:srgbClr val="7FB3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"/>
          <p:cNvSpPr/>
          <p:nvPr/>
        </p:nvSpPr>
        <p:spPr>
          <a:xfrm>
            <a:off x="1588" y="6543675"/>
            <a:ext cx="192088" cy="150813"/>
          </a:xfrm>
          <a:custGeom>
            <a:avLst/>
            <a:gdLst/>
            <a:ahLst/>
            <a:cxnLst/>
            <a:rect l="l" t="t" r="r" b="b"/>
            <a:pathLst>
              <a:path w="121" h="95" extrusionOk="0">
                <a:moveTo>
                  <a:pt x="0" y="0"/>
                </a:moveTo>
                <a:lnTo>
                  <a:pt x="0" y="95"/>
                </a:lnTo>
                <a:lnTo>
                  <a:pt x="121" y="3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"/>
          <p:cNvSpPr/>
          <p:nvPr/>
        </p:nvSpPr>
        <p:spPr>
          <a:xfrm>
            <a:off x="1588" y="6605588"/>
            <a:ext cx="477838" cy="271463"/>
          </a:xfrm>
          <a:custGeom>
            <a:avLst/>
            <a:gdLst/>
            <a:ahLst/>
            <a:cxnLst/>
            <a:rect l="l" t="t" r="r" b="b"/>
            <a:pathLst>
              <a:path w="301" h="171" extrusionOk="0">
                <a:moveTo>
                  <a:pt x="121" y="0"/>
                </a:moveTo>
                <a:lnTo>
                  <a:pt x="0" y="56"/>
                </a:lnTo>
                <a:lnTo>
                  <a:pt x="0" y="171"/>
                </a:lnTo>
                <a:lnTo>
                  <a:pt x="253" y="171"/>
                </a:lnTo>
                <a:lnTo>
                  <a:pt x="291" y="146"/>
                </a:lnTo>
                <a:lnTo>
                  <a:pt x="294" y="141"/>
                </a:lnTo>
                <a:lnTo>
                  <a:pt x="301" y="59"/>
                </a:lnTo>
                <a:lnTo>
                  <a:pt x="121" y="0"/>
                </a:lnTo>
                <a:close/>
              </a:path>
            </a:pathLst>
          </a:custGeom>
          <a:solidFill>
            <a:srgbClr val="78ADC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"/>
          <p:cNvSpPr/>
          <p:nvPr/>
        </p:nvSpPr>
        <p:spPr>
          <a:xfrm>
            <a:off x="1588" y="6605588"/>
            <a:ext cx="477838" cy="271463"/>
          </a:xfrm>
          <a:custGeom>
            <a:avLst/>
            <a:gdLst/>
            <a:ahLst/>
            <a:cxnLst/>
            <a:rect l="l" t="t" r="r" b="b"/>
            <a:pathLst>
              <a:path w="301" h="171" extrusionOk="0">
                <a:moveTo>
                  <a:pt x="121" y="0"/>
                </a:moveTo>
                <a:lnTo>
                  <a:pt x="0" y="56"/>
                </a:lnTo>
                <a:lnTo>
                  <a:pt x="0" y="171"/>
                </a:lnTo>
                <a:lnTo>
                  <a:pt x="253" y="171"/>
                </a:lnTo>
                <a:lnTo>
                  <a:pt x="291" y="146"/>
                </a:lnTo>
                <a:lnTo>
                  <a:pt x="294" y="141"/>
                </a:lnTo>
                <a:lnTo>
                  <a:pt x="301" y="59"/>
                </a:lnTo>
                <a:lnTo>
                  <a:pt x="1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"/>
          <p:cNvSpPr/>
          <p:nvPr/>
        </p:nvSpPr>
        <p:spPr>
          <a:xfrm>
            <a:off x="468313" y="6699250"/>
            <a:ext cx="50800" cy="130175"/>
          </a:xfrm>
          <a:custGeom>
            <a:avLst/>
            <a:gdLst/>
            <a:ahLst/>
            <a:cxnLst/>
            <a:rect l="l" t="t" r="r" b="b"/>
            <a:pathLst>
              <a:path w="32" h="82" extrusionOk="0">
                <a:moveTo>
                  <a:pt x="7" y="0"/>
                </a:moveTo>
                <a:lnTo>
                  <a:pt x="0" y="82"/>
                </a:lnTo>
                <a:lnTo>
                  <a:pt x="32" y="8"/>
                </a:lnTo>
                <a:lnTo>
                  <a:pt x="7" y="0"/>
                </a:lnTo>
                <a:close/>
              </a:path>
            </a:pathLst>
          </a:custGeom>
          <a:solidFill>
            <a:srgbClr val="488C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"/>
          <p:cNvSpPr/>
          <p:nvPr/>
        </p:nvSpPr>
        <p:spPr>
          <a:xfrm>
            <a:off x="468313" y="6699250"/>
            <a:ext cx="50800" cy="130175"/>
          </a:xfrm>
          <a:custGeom>
            <a:avLst/>
            <a:gdLst/>
            <a:ahLst/>
            <a:cxnLst/>
            <a:rect l="l" t="t" r="r" b="b"/>
            <a:pathLst>
              <a:path w="32" h="82" extrusionOk="0">
                <a:moveTo>
                  <a:pt x="7" y="0"/>
                </a:moveTo>
                <a:lnTo>
                  <a:pt x="0" y="82"/>
                </a:lnTo>
                <a:lnTo>
                  <a:pt x="32" y="8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"/>
          <p:cNvSpPr txBox="1">
            <a:spLocks noGrp="1"/>
          </p:cNvSpPr>
          <p:nvPr>
            <p:ph type="subTitle" idx="1"/>
          </p:nvPr>
        </p:nvSpPr>
        <p:spPr>
          <a:xfrm>
            <a:off x="2051050" y="1843088"/>
            <a:ext cx="7855511" cy="55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"/>
          <p:cNvSpPr txBox="1">
            <a:spLocks noGrp="1"/>
          </p:cNvSpPr>
          <p:nvPr>
            <p:ph type="ctrTitle"/>
          </p:nvPr>
        </p:nvSpPr>
        <p:spPr>
          <a:xfrm>
            <a:off x="2051050" y="1144497"/>
            <a:ext cx="7855511" cy="698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"/>
          <p:cNvSpPr txBox="1">
            <a:spLocks noGrp="1"/>
          </p:cNvSpPr>
          <p:nvPr>
            <p:ph type="body" idx="2"/>
          </p:nvPr>
        </p:nvSpPr>
        <p:spPr>
          <a:xfrm>
            <a:off x="2051050" y="3606396"/>
            <a:ext cx="7855511" cy="29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"/>
          <p:cNvSpPr txBox="1">
            <a:spLocks noGrp="1"/>
          </p:cNvSpPr>
          <p:nvPr>
            <p:ph type="body" idx="3"/>
          </p:nvPr>
        </p:nvSpPr>
        <p:spPr>
          <a:xfrm>
            <a:off x="2051050" y="3902667"/>
            <a:ext cx="7855511" cy="29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BLANK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节标题" type="secHead">
  <p:cSld name="SECTION_HEADER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"/>
          <p:cNvSpPr txBox="1">
            <a:spLocks noGrp="1"/>
          </p:cNvSpPr>
          <p:nvPr>
            <p:ph type="title"/>
          </p:nvPr>
        </p:nvSpPr>
        <p:spPr>
          <a:xfrm>
            <a:off x="3479800" y="1806348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4"/>
          <p:cNvSpPr txBox="1">
            <a:spLocks noGrp="1"/>
          </p:cNvSpPr>
          <p:nvPr>
            <p:ph type="body" idx="1"/>
          </p:nvPr>
        </p:nvSpPr>
        <p:spPr>
          <a:xfrm>
            <a:off x="3480916" y="2701698"/>
            <a:ext cx="5419185" cy="10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4"/>
          <p:cNvSpPr/>
          <p:nvPr/>
        </p:nvSpPr>
        <p:spPr>
          <a:xfrm>
            <a:off x="8753475" y="2971574"/>
            <a:ext cx="350838" cy="423863"/>
          </a:xfrm>
          <a:custGeom>
            <a:avLst/>
            <a:gdLst/>
            <a:ahLst/>
            <a:cxnLst/>
            <a:rect l="l" t="t" r="r" b="b"/>
            <a:pathLst>
              <a:path w="221" h="267" extrusionOk="0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"/>
          <p:cNvSpPr/>
          <p:nvPr/>
        </p:nvSpPr>
        <p:spPr>
          <a:xfrm>
            <a:off x="8753475" y="2971574"/>
            <a:ext cx="350838" cy="423863"/>
          </a:xfrm>
          <a:custGeom>
            <a:avLst/>
            <a:gdLst/>
            <a:ahLst/>
            <a:cxnLst/>
            <a:rect l="l" t="t" r="r" b="b"/>
            <a:pathLst>
              <a:path w="221" h="267" extrusionOk="0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"/>
          <p:cNvSpPr/>
          <p:nvPr/>
        </p:nvSpPr>
        <p:spPr>
          <a:xfrm>
            <a:off x="1444625" y="2638199"/>
            <a:ext cx="619125" cy="544513"/>
          </a:xfrm>
          <a:custGeom>
            <a:avLst/>
            <a:gdLst/>
            <a:ahLst/>
            <a:cxnLst/>
            <a:rect l="l" t="t" r="r" b="b"/>
            <a:pathLst>
              <a:path w="390" h="343" extrusionOk="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"/>
          <p:cNvSpPr/>
          <p:nvPr/>
        </p:nvSpPr>
        <p:spPr>
          <a:xfrm>
            <a:off x="1444625" y="2638199"/>
            <a:ext cx="619125" cy="544513"/>
          </a:xfrm>
          <a:custGeom>
            <a:avLst/>
            <a:gdLst/>
            <a:ahLst/>
            <a:cxnLst/>
            <a:rect l="l" t="t" r="r" b="b"/>
            <a:pathLst>
              <a:path w="390" h="343" extrusionOk="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4"/>
          <p:cNvSpPr/>
          <p:nvPr/>
        </p:nvSpPr>
        <p:spPr>
          <a:xfrm>
            <a:off x="7396162" y="3501799"/>
            <a:ext cx="619125" cy="542925"/>
          </a:xfrm>
          <a:custGeom>
            <a:avLst/>
            <a:gdLst/>
            <a:ahLst/>
            <a:cxnLst/>
            <a:rect l="l" t="t" r="r" b="b"/>
            <a:pathLst>
              <a:path w="390" h="342" extrusionOk="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"/>
          <p:cNvSpPr/>
          <p:nvPr/>
        </p:nvSpPr>
        <p:spPr>
          <a:xfrm>
            <a:off x="7396162" y="3501799"/>
            <a:ext cx="619125" cy="542925"/>
          </a:xfrm>
          <a:custGeom>
            <a:avLst/>
            <a:gdLst/>
            <a:ahLst/>
            <a:cxnLst/>
            <a:rect l="l" t="t" r="r" b="b"/>
            <a:pathLst>
              <a:path w="390" h="342" extrusionOk="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"/>
          <p:cNvSpPr/>
          <p:nvPr/>
        </p:nvSpPr>
        <p:spPr>
          <a:xfrm>
            <a:off x="1019175" y="5121049"/>
            <a:ext cx="620713" cy="555625"/>
          </a:xfrm>
          <a:custGeom>
            <a:avLst/>
            <a:gdLst/>
            <a:ahLst/>
            <a:cxnLst/>
            <a:rect l="l" t="t" r="r" b="b"/>
            <a:pathLst>
              <a:path w="391" h="350" extrusionOk="0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  <a:close/>
              </a:path>
            </a:pathLst>
          </a:custGeom>
          <a:solidFill>
            <a:srgbClr val="F7FD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"/>
          <p:cNvSpPr/>
          <p:nvPr/>
        </p:nvSpPr>
        <p:spPr>
          <a:xfrm>
            <a:off x="1019175" y="5121049"/>
            <a:ext cx="620713" cy="555625"/>
          </a:xfrm>
          <a:custGeom>
            <a:avLst/>
            <a:gdLst/>
            <a:ahLst/>
            <a:cxnLst/>
            <a:rect l="l" t="t" r="r" b="b"/>
            <a:pathLst>
              <a:path w="391" h="350" extrusionOk="0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"/>
          <p:cNvSpPr/>
          <p:nvPr/>
        </p:nvSpPr>
        <p:spPr>
          <a:xfrm>
            <a:off x="9144000" y="5863999"/>
            <a:ext cx="300038" cy="557213"/>
          </a:xfrm>
          <a:custGeom>
            <a:avLst/>
            <a:gdLst/>
            <a:ahLst/>
            <a:cxnLst/>
            <a:rect l="l" t="t" r="r" b="b"/>
            <a:pathLst>
              <a:path w="189" h="351" extrusionOk="0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"/>
          <p:cNvSpPr/>
          <p:nvPr/>
        </p:nvSpPr>
        <p:spPr>
          <a:xfrm>
            <a:off x="9144000" y="5863999"/>
            <a:ext cx="300038" cy="557213"/>
          </a:xfrm>
          <a:custGeom>
            <a:avLst/>
            <a:gdLst/>
            <a:ahLst/>
            <a:cxnLst/>
            <a:rect l="l" t="t" r="r" b="b"/>
            <a:pathLst>
              <a:path w="189" h="351" extrusionOk="0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"/>
          <p:cNvSpPr/>
          <p:nvPr/>
        </p:nvSpPr>
        <p:spPr>
          <a:xfrm>
            <a:off x="3973512" y="3101749"/>
            <a:ext cx="601663" cy="277813"/>
          </a:xfrm>
          <a:custGeom>
            <a:avLst/>
            <a:gdLst/>
            <a:ahLst/>
            <a:cxnLst/>
            <a:rect l="l" t="t" r="r" b="b"/>
            <a:pathLst>
              <a:path w="379" h="175" extrusionOk="0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"/>
          <p:cNvSpPr/>
          <p:nvPr/>
        </p:nvSpPr>
        <p:spPr>
          <a:xfrm>
            <a:off x="3973512" y="3101749"/>
            <a:ext cx="601663" cy="277813"/>
          </a:xfrm>
          <a:custGeom>
            <a:avLst/>
            <a:gdLst/>
            <a:ahLst/>
            <a:cxnLst/>
            <a:rect l="l" t="t" r="r" b="b"/>
            <a:pathLst>
              <a:path w="379" h="175" extrusionOk="0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"/>
          <p:cNvSpPr/>
          <p:nvPr/>
        </p:nvSpPr>
        <p:spPr>
          <a:xfrm>
            <a:off x="4865687" y="4698774"/>
            <a:ext cx="627063" cy="476250"/>
          </a:xfrm>
          <a:custGeom>
            <a:avLst/>
            <a:gdLst/>
            <a:ahLst/>
            <a:cxnLst/>
            <a:rect l="l" t="t" r="r" b="b"/>
            <a:pathLst>
              <a:path w="395" h="300" extrusionOk="0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"/>
          <p:cNvSpPr/>
          <p:nvPr/>
        </p:nvSpPr>
        <p:spPr>
          <a:xfrm>
            <a:off x="4865687" y="4698774"/>
            <a:ext cx="627063" cy="476250"/>
          </a:xfrm>
          <a:custGeom>
            <a:avLst/>
            <a:gdLst/>
            <a:ahLst/>
            <a:cxnLst/>
            <a:rect l="l" t="t" r="r" b="b"/>
            <a:pathLst>
              <a:path w="395" h="300" extrusionOk="0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"/>
          <p:cNvSpPr/>
          <p:nvPr/>
        </p:nvSpPr>
        <p:spPr>
          <a:xfrm>
            <a:off x="5738812" y="3614512"/>
            <a:ext cx="630238" cy="474663"/>
          </a:xfrm>
          <a:custGeom>
            <a:avLst/>
            <a:gdLst/>
            <a:ahLst/>
            <a:cxnLst/>
            <a:rect l="l" t="t" r="r" b="b"/>
            <a:pathLst>
              <a:path w="397" h="299" extrusionOk="0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"/>
          <p:cNvSpPr/>
          <p:nvPr/>
        </p:nvSpPr>
        <p:spPr>
          <a:xfrm>
            <a:off x="5738812" y="3614512"/>
            <a:ext cx="630238" cy="474663"/>
          </a:xfrm>
          <a:custGeom>
            <a:avLst/>
            <a:gdLst/>
            <a:ahLst/>
            <a:cxnLst/>
            <a:rect l="l" t="t" r="r" b="b"/>
            <a:pathLst>
              <a:path w="397" h="299" extrusionOk="0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"/>
          <p:cNvSpPr/>
          <p:nvPr/>
        </p:nvSpPr>
        <p:spPr>
          <a:xfrm>
            <a:off x="9405937" y="5140099"/>
            <a:ext cx="644525" cy="517525"/>
          </a:xfrm>
          <a:custGeom>
            <a:avLst/>
            <a:gdLst/>
            <a:ahLst/>
            <a:cxnLst/>
            <a:rect l="l" t="t" r="r" b="b"/>
            <a:pathLst>
              <a:path w="406" h="326" extrusionOk="0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  <a:close/>
              </a:path>
            </a:pathLst>
          </a:custGeom>
          <a:solidFill>
            <a:srgbClr val="ECF9F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"/>
          <p:cNvSpPr/>
          <p:nvPr/>
        </p:nvSpPr>
        <p:spPr>
          <a:xfrm>
            <a:off x="9405937" y="5140099"/>
            <a:ext cx="644525" cy="517525"/>
          </a:xfrm>
          <a:custGeom>
            <a:avLst/>
            <a:gdLst/>
            <a:ahLst/>
            <a:cxnLst/>
            <a:rect l="l" t="t" r="r" b="b"/>
            <a:pathLst>
              <a:path w="406" h="326" extrusionOk="0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"/>
          <p:cNvSpPr/>
          <p:nvPr/>
        </p:nvSpPr>
        <p:spPr>
          <a:xfrm>
            <a:off x="7532687" y="4495574"/>
            <a:ext cx="2519363" cy="1725613"/>
          </a:xfrm>
          <a:custGeom>
            <a:avLst/>
            <a:gdLst/>
            <a:ahLst/>
            <a:cxnLst/>
            <a:rect l="l" t="t" r="r" b="b"/>
            <a:pathLst>
              <a:path w="1587" h="1087" extrusionOk="0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  <a:close/>
              </a:path>
            </a:pathLst>
          </a:custGeom>
          <a:solidFill>
            <a:srgbClr val="D2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"/>
          <p:cNvSpPr/>
          <p:nvPr/>
        </p:nvSpPr>
        <p:spPr>
          <a:xfrm>
            <a:off x="7532687" y="4495574"/>
            <a:ext cx="2519363" cy="1725613"/>
          </a:xfrm>
          <a:custGeom>
            <a:avLst/>
            <a:gdLst/>
            <a:ahLst/>
            <a:cxnLst/>
            <a:rect l="l" t="t" r="r" b="b"/>
            <a:pathLst>
              <a:path w="1587" h="1087" extrusionOk="0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"/>
          <p:cNvSpPr/>
          <p:nvPr/>
        </p:nvSpPr>
        <p:spPr>
          <a:xfrm>
            <a:off x="3790950" y="5322662"/>
            <a:ext cx="549275" cy="352425"/>
          </a:xfrm>
          <a:custGeom>
            <a:avLst/>
            <a:gdLst/>
            <a:ahLst/>
            <a:cxnLst/>
            <a:rect l="l" t="t" r="r" b="b"/>
            <a:pathLst>
              <a:path w="346" h="222" extrusionOk="0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"/>
          <p:cNvSpPr/>
          <p:nvPr/>
        </p:nvSpPr>
        <p:spPr>
          <a:xfrm>
            <a:off x="3790950" y="5322662"/>
            <a:ext cx="549275" cy="352425"/>
          </a:xfrm>
          <a:custGeom>
            <a:avLst/>
            <a:gdLst/>
            <a:ahLst/>
            <a:cxnLst/>
            <a:rect l="l" t="t" r="r" b="b"/>
            <a:pathLst>
              <a:path w="346" h="222" extrusionOk="0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"/>
          <p:cNvSpPr/>
          <p:nvPr/>
        </p:nvSpPr>
        <p:spPr>
          <a:xfrm>
            <a:off x="1254125" y="5641749"/>
            <a:ext cx="549275" cy="350838"/>
          </a:xfrm>
          <a:custGeom>
            <a:avLst/>
            <a:gdLst/>
            <a:ahLst/>
            <a:cxnLst/>
            <a:rect l="l" t="t" r="r" b="b"/>
            <a:pathLst>
              <a:path w="346" h="221" extrusionOk="0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"/>
          <p:cNvSpPr/>
          <p:nvPr/>
        </p:nvSpPr>
        <p:spPr>
          <a:xfrm>
            <a:off x="1254125" y="5641749"/>
            <a:ext cx="549275" cy="350838"/>
          </a:xfrm>
          <a:custGeom>
            <a:avLst/>
            <a:gdLst/>
            <a:ahLst/>
            <a:cxnLst/>
            <a:rect l="l" t="t" r="r" b="b"/>
            <a:pathLst>
              <a:path w="346" h="221" extrusionOk="0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"/>
          <p:cNvSpPr/>
          <p:nvPr/>
        </p:nvSpPr>
        <p:spPr>
          <a:xfrm>
            <a:off x="385762" y="3851049"/>
            <a:ext cx="492125" cy="635000"/>
          </a:xfrm>
          <a:custGeom>
            <a:avLst/>
            <a:gdLst/>
            <a:ahLst/>
            <a:cxnLst/>
            <a:rect l="l" t="t" r="r" b="b"/>
            <a:pathLst>
              <a:path w="310" h="400" extrusionOk="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"/>
          <p:cNvSpPr/>
          <p:nvPr/>
        </p:nvSpPr>
        <p:spPr>
          <a:xfrm>
            <a:off x="385762" y="3851049"/>
            <a:ext cx="492125" cy="635000"/>
          </a:xfrm>
          <a:custGeom>
            <a:avLst/>
            <a:gdLst/>
            <a:ahLst/>
            <a:cxnLst/>
            <a:rect l="l" t="t" r="r" b="b"/>
            <a:pathLst>
              <a:path w="310" h="400" extrusionOk="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"/>
          <p:cNvSpPr/>
          <p:nvPr/>
        </p:nvSpPr>
        <p:spPr>
          <a:xfrm>
            <a:off x="3190875" y="5181374"/>
            <a:ext cx="493713" cy="636588"/>
          </a:xfrm>
          <a:custGeom>
            <a:avLst/>
            <a:gdLst/>
            <a:ahLst/>
            <a:cxnLst/>
            <a:rect l="l" t="t" r="r" b="b"/>
            <a:pathLst>
              <a:path w="311" h="401" extrusionOk="0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"/>
          <p:cNvSpPr/>
          <p:nvPr/>
        </p:nvSpPr>
        <p:spPr>
          <a:xfrm>
            <a:off x="3190875" y="5181374"/>
            <a:ext cx="493713" cy="636588"/>
          </a:xfrm>
          <a:custGeom>
            <a:avLst/>
            <a:gdLst/>
            <a:ahLst/>
            <a:cxnLst/>
            <a:rect l="l" t="t" r="r" b="b"/>
            <a:pathLst>
              <a:path w="311" h="401" extrusionOk="0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"/>
          <p:cNvSpPr/>
          <p:nvPr/>
        </p:nvSpPr>
        <p:spPr>
          <a:xfrm>
            <a:off x="1030287" y="3406549"/>
            <a:ext cx="1219200" cy="1708150"/>
          </a:xfrm>
          <a:custGeom>
            <a:avLst/>
            <a:gdLst/>
            <a:ahLst/>
            <a:cxnLst/>
            <a:rect l="l" t="t" r="r" b="b"/>
            <a:pathLst>
              <a:path w="768" h="1076" extrusionOk="0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"/>
          <p:cNvSpPr/>
          <p:nvPr/>
        </p:nvSpPr>
        <p:spPr>
          <a:xfrm>
            <a:off x="1030287" y="3406549"/>
            <a:ext cx="1219200" cy="1708150"/>
          </a:xfrm>
          <a:custGeom>
            <a:avLst/>
            <a:gdLst/>
            <a:ahLst/>
            <a:cxnLst/>
            <a:rect l="l" t="t" r="r" b="b"/>
            <a:pathLst>
              <a:path w="768" h="1076" extrusionOk="0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"/>
          <p:cNvSpPr/>
          <p:nvPr/>
        </p:nvSpPr>
        <p:spPr>
          <a:xfrm>
            <a:off x="6559550" y="4144737"/>
            <a:ext cx="1304925" cy="1166813"/>
          </a:xfrm>
          <a:custGeom>
            <a:avLst/>
            <a:gdLst/>
            <a:ahLst/>
            <a:cxnLst/>
            <a:rect l="l" t="t" r="r" b="b"/>
            <a:pathLst>
              <a:path w="822" h="735" extrusionOk="0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"/>
          <p:cNvSpPr/>
          <p:nvPr/>
        </p:nvSpPr>
        <p:spPr>
          <a:xfrm>
            <a:off x="6559550" y="4144737"/>
            <a:ext cx="1304925" cy="1166813"/>
          </a:xfrm>
          <a:custGeom>
            <a:avLst/>
            <a:gdLst/>
            <a:ahLst/>
            <a:cxnLst/>
            <a:rect l="l" t="t" r="r" b="b"/>
            <a:pathLst>
              <a:path w="822" h="735" extrusionOk="0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"/>
          <p:cNvSpPr/>
          <p:nvPr/>
        </p:nvSpPr>
        <p:spPr>
          <a:xfrm>
            <a:off x="7532687" y="4908324"/>
            <a:ext cx="496888" cy="712788"/>
          </a:xfrm>
          <a:custGeom>
            <a:avLst/>
            <a:gdLst/>
            <a:ahLst/>
            <a:cxnLst/>
            <a:rect l="l" t="t" r="r" b="b"/>
            <a:pathLst>
              <a:path w="313" h="449" extrusionOk="0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  <a:close/>
              </a:path>
            </a:pathLst>
          </a:custGeom>
          <a:solidFill>
            <a:srgbClr val="B9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"/>
          <p:cNvSpPr/>
          <p:nvPr/>
        </p:nvSpPr>
        <p:spPr>
          <a:xfrm>
            <a:off x="7532687" y="4908324"/>
            <a:ext cx="496888" cy="712788"/>
          </a:xfrm>
          <a:custGeom>
            <a:avLst/>
            <a:gdLst/>
            <a:ahLst/>
            <a:cxnLst/>
            <a:rect l="l" t="t" r="r" b="b"/>
            <a:pathLst>
              <a:path w="313" h="449" extrusionOk="0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4"/>
          <p:cNvSpPr/>
          <p:nvPr/>
        </p:nvSpPr>
        <p:spPr>
          <a:xfrm>
            <a:off x="1965325" y="4260624"/>
            <a:ext cx="703263" cy="2460625"/>
          </a:xfrm>
          <a:custGeom>
            <a:avLst/>
            <a:gdLst/>
            <a:ahLst/>
            <a:cxnLst/>
            <a:rect l="l" t="t" r="r" b="b"/>
            <a:pathLst>
              <a:path w="443" h="1550" extrusionOk="0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"/>
          <p:cNvSpPr/>
          <p:nvPr/>
        </p:nvSpPr>
        <p:spPr>
          <a:xfrm>
            <a:off x="1965325" y="4260624"/>
            <a:ext cx="703263" cy="2460625"/>
          </a:xfrm>
          <a:custGeom>
            <a:avLst/>
            <a:gdLst/>
            <a:ahLst/>
            <a:cxnLst/>
            <a:rect l="l" t="t" r="r" b="b"/>
            <a:pathLst>
              <a:path w="443" h="1550" extrusionOk="0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"/>
          <p:cNvSpPr/>
          <p:nvPr/>
        </p:nvSpPr>
        <p:spPr>
          <a:xfrm>
            <a:off x="2266950" y="6645049"/>
            <a:ext cx="252413" cy="111125"/>
          </a:xfrm>
          <a:custGeom>
            <a:avLst/>
            <a:gdLst/>
            <a:ahLst/>
            <a:cxnLst/>
            <a:rect l="l" t="t" r="r" b="b"/>
            <a:pathLst>
              <a:path w="159" h="70" extrusionOk="0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"/>
          <p:cNvSpPr/>
          <p:nvPr/>
        </p:nvSpPr>
        <p:spPr>
          <a:xfrm>
            <a:off x="2266950" y="6645049"/>
            <a:ext cx="252413" cy="111125"/>
          </a:xfrm>
          <a:custGeom>
            <a:avLst/>
            <a:gdLst/>
            <a:ahLst/>
            <a:cxnLst/>
            <a:rect l="l" t="t" r="r" b="b"/>
            <a:pathLst>
              <a:path w="159" h="70" extrusionOk="0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"/>
          <p:cNvSpPr/>
          <p:nvPr/>
        </p:nvSpPr>
        <p:spPr>
          <a:xfrm>
            <a:off x="525462" y="5621112"/>
            <a:ext cx="1146175" cy="895350"/>
          </a:xfrm>
          <a:custGeom>
            <a:avLst/>
            <a:gdLst/>
            <a:ahLst/>
            <a:cxnLst/>
            <a:rect l="l" t="t" r="r" b="b"/>
            <a:pathLst>
              <a:path w="722" h="564" extrusionOk="0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"/>
          <p:cNvSpPr/>
          <p:nvPr/>
        </p:nvSpPr>
        <p:spPr>
          <a:xfrm>
            <a:off x="525462" y="5621112"/>
            <a:ext cx="1146175" cy="895350"/>
          </a:xfrm>
          <a:custGeom>
            <a:avLst/>
            <a:gdLst/>
            <a:ahLst/>
            <a:cxnLst/>
            <a:rect l="l" t="t" r="r" b="b"/>
            <a:pathLst>
              <a:path w="722" h="564" extrusionOk="0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"/>
          <p:cNvSpPr/>
          <p:nvPr/>
        </p:nvSpPr>
        <p:spPr>
          <a:xfrm>
            <a:off x="525462" y="5621112"/>
            <a:ext cx="147638" cy="258763"/>
          </a:xfrm>
          <a:custGeom>
            <a:avLst/>
            <a:gdLst/>
            <a:ahLst/>
            <a:cxnLst/>
            <a:rect l="l" t="t" r="r" b="b"/>
            <a:pathLst>
              <a:path w="93" h="163" extrusionOk="0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"/>
          <p:cNvSpPr/>
          <p:nvPr/>
        </p:nvSpPr>
        <p:spPr>
          <a:xfrm>
            <a:off x="525462" y="5621112"/>
            <a:ext cx="147638" cy="258763"/>
          </a:xfrm>
          <a:custGeom>
            <a:avLst/>
            <a:gdLst/>
            <a:ahLst/>
            <a:cxnLst/>
            <a:rect l="l" t="t" r="r" b="b"/>
            <a:pathLst>
              <a:path w="93" h="163" extrusionOk="0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"/>
          <p:cNvSpPr/>
          <p:nvPr/>
        </p:nvSpPr>
        <p:spPr>
          <a:xfrm>
            <a:off x="2573337" y="4260624"/>
            <a:ext cx="619125" cy="2435225"/>
          </a:xfrm>
          <a:custGeom>
            <a:avLst/>
            <a:gdLst/>
            <a:ahLst/>
            <a:cxnLst/>
            <a:rect l="l" t="t" r="r" b="b"/>
            <a:pathLst>
              <a:path w="390" h="1534" extrusionOk="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"/>
          <p:cNvSpPr/>
          <p:nvPr/>
        </p:nvSpPr>
        <p:spPr>
          <a:xfrm>
            <a:off x="2573337" y="4260624"/>
            <a:ext cx="619125" cy="2435225"/>
          </a:xfrm>
          <a:custGeom>
            <a:avLst/>
            <a:gdLst/>
            <a:ahLst/>
            <a:cxnLst/>
            <a:rect l="l" t="t" r="r" b="b"/>
            <a:pathLst>
              <a:path w="390" h="1534" extrusionOk="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"/>
          <p:cNvSpPr/>
          <p:nvPr/>
        </p:nvSpPr>
        <p:spPr>
          <a:xfrm>
            <a:off x="3702050" y="5624287"/>
            <a:ext cx="1093788" cy="895350"/>
          </a:xfrm>
          <a:custGeom>
            <a:avLst/>
            <a:gdLst/>
            <a:ahLst/>
            <a:cxnLst/>
            <a:rect l="l" t="t" r="r" b="b"/>
            <a:pathLst>
              <a:path w="689" h="564" extrusionOk="0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  <a:close/>
              </a:path>
            </a:pathLst>
          </a:custGeom>
          <a:solidFill>
            <a:srgbClr val="81D9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"/>
          <p:cNvSpPr/>
          <p:nvPr/>
        </p:nvSpPr>
        <p:spPr>
          <a:xfrm>
            <a:off x="3702050" y="5624287"/>
            <a:ext cx="1093788" cy="895350"/>
          </a:xfrm>
          <a:custGeom>
            <a:avLst/>
            <a:gdLst/>
            <a:ahLst/>
            <a:cxnLst/>
            <a:rect l="l" t="t" r="r" b="b"/>
            <a:pathLst>
              <a:path w="689" h="564" extrusionOk="0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"/>
          <p:cNvSpPr/>
          <p:nvPr/>
        </p:nvSpPr>
        <p:spPr>
          <a:xfrm>
            <a:off x="4040187" y="5624287"/>
            <a:ext cx="755650" cy="1050925"/>
          </a:xfrm>
          <a:custGeom>
            <a:avLst/>
            <a:gdLst/>
            <a:ahLst/>
            <a:cxnLst/>
            <a:rect l="l" t="t" r="r" b="b"/>
            <a:pathLst>
              <a:path w="476" h="662" extrusionOk="0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"/>
          <p:cNvSpPr/>
          <p:nvPr/>
        </p:nvSpPr>
        <p:spPr>
          <a:xfrm>
            <a:off x="4040187" y="5624287"/>
            <a:ext cx="755650" cy="1050925"/>
          </a:xfrm>
          <a:custGeom>
            <a:avLst/>
            <a:gdLst/>
            <a:ahLst/>
            <a:cxnLst/>
            <a:rect l="l" t="t" r="r" b="b"/>
            <a:pathLst>
              <a:path w="476" h="662" extrusionOk="0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"/>
          <p:cNvSpPr/>
          <p:nvPr/>
        </p:nvSpPr>
        <p:spPr>
          <a:xfrm>
            <a:off x="1736725" y="6318024"/>
            <a:ext cx="228600" cy="471488"/>
          </a:xfrm>
          <a:custGeom>
            <a:avLst/>
            <a:gdLst/>
            <a:ahLst/>
            <a:cxnLst/>
            <a:rect l="l" t="t" r="r" b="b"/>
            <a:pathLst>
              <a:path w="144" h="297" extrusionOk="0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"/>
          <p:cNvSpPr/>
          <p:nvPr/>
        </p:nvSpPr>
        <p:spPr>
          <a:xfrm>
            <a:off x="1736725" y="6318024"/>
            <a:ext cx="228600" cy="471488"/>
          </a:xfrm>
          <a:custGeom>
            <a:avLst/>
            <a:gdLst/>
            <a:ahLst/>
            <a:cxnLst/>
            <a:rect l="l" t="t" r="r" b="b"/>
            <a:pathLst>
              <a:path w="144" h="297" extrusionOk="0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"/>
          <p:cNvSpPr/>
          <p:nvPr/>
        </p:nvSpPr>
        <p:spPr>
          <a:xfrm>
            <a:off x="1938337" y="6459312"/>
            <a:ext cx="328613" cy="185738"/>
          </a:xfrm>
          <a:custGeom>
            <a:avLst/>
            <a:gdLst/>
            <a:ahLst/>
            <a:cxnLst/>
            <a:rect l="l" t="t" r="r" b="b"/>
            <a:pathLst>
              <a:path w="207" h="117" extrusionOk="0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  <a:close/>
              </a:path>
            </a:pathLst>
          </a:custGeom>
          <a:solidFill>
            <a:srgbClr val="3AB5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"/>
          <p:cNvSpPr/>
          <p:nvPr/>
        </p:nvSpPr>
        <p:spPr>
          <a:xfrm>
            <a:off x="1938337" y="6459312"/>
            <a:ext cx="328613" cy="185738"/>
          </a:xfrm>
          <a:custGeom>
            <a:avLst/>
            <a:gdLst/>
            <a:ahLst/>
            <a:cxnLst/>
            <a:rect l="l" t="t" r="r" b="b"/>
            <a:pathLst>
              <a:path w="207" h="117" extrusionOk="0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"/>
          <p:cNvSpPr/>
          <p:nvPr/>
        </p:nvSpPr>
        <p:spPr>
          <a:xfrm>
            <a:off x="1900237" y="6546624"/>
            <a:ext cx="547688" cy="320675"/>
          </a:xfrm>
          <a:custGeom>
            <a:avLst/>
            <a:gdLst/>
            <a:ahLst/>
            <a:cxnLst/>
            <a:rect l="l" t="t" r="r" b="b"/>
            <a:pathLst>
              <a:path w="345" h="202" extrusionOk="0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  <a:close/>
              </a:path>
            </a:pathLst>
          </a:custGeom>
          <a:solidFill>
            <a:srgbClr val="3FB9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"/>
          <p:cNvSpPr/>
          <p:nvPr/>
        </p:nvSpPr>
        <p:spPr>
          <a:xfrm>
            <a:off x="1900237" y="6546624"/>
            <a:ext cx="547688" cy="320675"/>
          </a:xfrm>
          <a:custGeom>
            <a:avLst/>
            <a:gdLst/>
            <a:ahLst/>
            <a:cxnLst/>
            <a:rect l="l" t="t" r="r" b="b"/>
            <a:pathLst>
              <a:path w="345" h="202" extrusionOk="0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"/>
          <p:cNvSpPr/>
          <p:nvPr/>
        </p:nvSpPr>
        <p:spPr>
          <a:xfrm>
            <a:off x="1779587" y="6443437"/>
            <a:ext cx="158750" cy="346075"/>
          </a:xfrm>
          <a:custGeom>
            <a:avLst/>
            <a:gdLst/>
            <a:ahLst/>
            <a:cxnLst/>
            <a:rect l="l" t="t" r="r" b="b"/>
            <a:pathLst>
              <a:path w="100" h="218" extrusionOk="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  <a:close/>
              </a:path>
            </a:pathLst>
          </a:custGeom>
          <a:solidFill>
            <a:srgbClr val="36B4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"/>
          <p:cNvSpPr/>
          <p:nvPr/>
        </p:nvSpPr>
        <p:spPr>
          <a:xfrm>
            <a:off x="1779587" y="6443437"/>
            <a:ext cx="158750" cy="346075"/>
          </a:xfrm>
          <a:custGeom>
            <a:avLst/>
            <a:gdLst/>
            <a:ahLst/>
            <a:cxnLst/>
            <a:rect l="l" t="t" r="r" b="b"/>
            <a:pathLst>
              <a:path w="100" h="218" extrusionOk="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"/>
          <p:cNvSpPr/>
          <p:nvPr/>
        </p:nvSpPr>
        <p:spPr>
          <a:xfrm>
            <a:off x="2519362" y="6695849"/>
            <a:ext cx="53975" cy="41275"/>
          </a:xfrm>
          <a:custGeom>
            <a:avLst/>
            <a:gdLst/>
            <a:ahLst/>
            <a:cxnLst/>
            <a:rect l="l" t="t" r="r" b="b"/>
            <a:pathLst>
              <a:path w="34" h="26" extrusionOk="0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  <a:close/>
              </a:path>
            </a:pathLst>
          </a:custGeom>
          <a:solidFill>
            <a:srgbClr val="4BBE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"/>
          <p:cNvSpPr/>
          <p:nvPr/>
        </p:nvSpPr>
        <p:spPr>
          <a:xfrm>
            <a:off x="2519362" y="6695849"/>
            <a:ext cx="53975" cy="41275"/>
          </a:xfrm>
          <a:custGeom>
            <a:avLst/>
            <a:gdLst/>
            <a:ahLst/>
            <a:cxnLst/>
            <a:rect l="l" t="t" r="r" b="b"/>
            <a:pathLst>
              <a:path w="34" h="26" extrusionOk="0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"/>
          <p:cNvSpPr/>
          <p:nvPr/>
        </p:nvSpPr>
        <p:spPr>
          <a:xfrm>
            <a:off x="2447925" y="6721249"/>
            <a:ext cx="123825" cy="60325"/>
          </a:xfrm>
          <a:custGeom>
            <a:avLst/>
            <a:gdLst/>
            <a:ahLst/>
            <a:cxnLst/>
            <a:rect l="l" t="t" r="r" b="b"/>
            <a:pathLst>
              <a:path w="78" h="38" extrusionOk="0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  <a:close/>
              </a:path>
            </a:pathLst>
          </a:custGeom>
          <a:solidFill>
            <a:srgbClr val="52C1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"/>
          <p:cNvSpPr/>
          <p:nvPr/>
        </p:nvSpPr>
        <p:spPr>
          <a:xfrm>
            <a:off x="2447925" y="6721249"/>
            <a:ext cx="123825" cy="60325"/>
          </a:xfrm>
          <a:custGeom>
            <a:avLst/>
            <a:gdLst/>
            <a:ahLst/>
            <a:cxnLst/>
            <a:rect l="l" t="t" r="r" b="b"/>
            <a:pathLst>
              <a:path w="78" h="38" extrusionOk="0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"/>
          <p:cNvSpPr/>
          <p:nvPr/>
        </p:nvSpPr>
        <p:spPr>
          <a:xfrm>
            <a:off x="2571750" y="6468837"/>
            <a:ext cx="466725" cy="268288"/>
          </a:xfrm>
          <a:custGeom>
            <a:avLst/>
            <a:gdLst/>
            <a:ahLst/>
            <a:cxnLst/>
            <a:rect l="l" t="t" r="r" b="b"/>
            <a:pathLst>
              <a:path w="294" h="169" extrusionOk="0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"/>
          <p:cNvSpPr/>
          <p:nvPr/>
        </p:nvSpPr>
        <p:spPr>
          <a:xfrm>
            <a:off x="2571750" y="6468837"/>
            <a:ext cx="466725" cy="268288"/>
          </a:xfrm>
          <a:custGeom>
            <a:avLst/>
            <a:gdLst/>
            <a:ahLst/>
            <a:cxnLst/>
            <a:rect l="l" t="t" r="r" b="b"/>
            <a:pathLst>
              <a:path w="294" h="169" extrusionOk="0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"/>
          <p:cNvSpPr/>
          <p:nvPr/>
        </p:nvSpPr>
        <p:spPr>
          <a:xfrm>
            <a:off x="2571750" y="6638699"/>
            <a:ext cx="417513" cy="185738"/>
          </a:xfrm>
          <a:custGeom>
            <a:avLst/>
            <a:gdLst/>
            <a:ahLst/>
            <a:cxnLst/>
            <a:rect l="l" t="t" r="r" b="b"/>
            <a:pathLst>
              <a:path w="263" h="117" extrusionOk="0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"/>
          <p:cNvSpPr/>
          <p:nvPr/>
        </p:nvSpPr>
        <p:spPr>
          <a:xfrm>
            <a:off x="2571750" y="6638699"/>
            <a:ext cx="417513" cy="185738"/>
          </a:xfrm>
          <a:custGeom>
            <a:avLst/>
            <a:gdLst/>
            <a:ahLst/>
            <a:cxnLst/>
            <a:rect l="l" t="t" r="r" b="b"/>
            <a:pathLst>
              <a:path w="263" h="117" extrusionOk="0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"/>
          <p:cNvSpPr/>
          <p:nvPr/>
        </p:nvSpPr>
        <p:spPr>
          <a:xfrm>
            <a:off x="2563812" y="6737124"/>
            <a:ext cx="188913" cy="125413"/>
          </a:xfrm>
          <a:custGeom>
            <a:avLst/>
            <a:gdLst/>
            <a:ahLst/>
            <a:cxnLst/>
            <a:rect l="l" t="t" r="r" b="b"/>
            <a:pathLst>
              <a:path w="119" h="79" extrusionOk="0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"/>
          <p:cNvSpPr/>
          <p:nvPr/>
        </p:nvSpPr>
        <p:spPr>
          <a:xfrm>
            <a:off x="2563812" y="6737124"/>
            <a:ext cx="188913" cy="125413"/>
          </a:xfrm>
          <a:custGeom>
            <a:avLst/>
            <a:gdLst/>
            <a:ahLst/>
            <a:cxnLst/>
            <a:rect l="l" t="t" r="r" b="b"/>
            <a:pathLst>
              <a:path w="119" h="79" extrusionOk="0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"/>
          <p:cNvSpPr/>
          <p:nvPr/>
        </p:nvSpPr>
        <p:spPr>
          <a:xfrm>
            <a:off x="2497137" y="6737124"/>
            <a:ext cx="74613" cy="79375"/>
          </a:xfrm>
          <a:custGeom>
            <a:avLst/>
            <a:gdLst/>
            <a:ahLst/>
            <a:cxnLst/>
            <a:rect l="l" t="t" r="r" b="b"/>
            <a:pathLst>
              <a:path w="47" h="50" extrusionOk="0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"/>
          <p:cNvSpPr/>
          <p:nvPr/>
        </p:nvSpPr>
        <p:spPr>
          <a:xfrm>
            <a:off x="2497137" y="6737124"/>
            <a:ext cx="74613" cy="79375"/>
          </a:xfrm>
          <a:custGeom>
            <a:avLst/>
            <a:gdLst/>
            <a:ahLst/>
            <a:cxnLst/>
            <a:rect l="l" t="t" r="r" b="b"/>
            <a:pathLst>
              <a:path w="47" h="50" extrusionOk="0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"/>
          <p:cNvSpPr/>
          <p:nvPr/>
        </p:nvSpPr>
        <p:spPr>
          <a:xfrm>
            <a:off x="2378075" y="6756174"/>
            <a:ext cx="119063" cy="95250"/>
          </a:xfrm>
          <a:custGeom>
            <a:avLst/>
            <a:gdLst/>
            <a:ahLst/>
            <a:cxnLst/>
            <a:rect l="l" t="t" r="r" b="b"/>
            <a:pathLst>
              <a:path w="75" h="60" extrusionOk="0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  <a:close/>
              </a:path>
            </a:pathLst>
          </a:custGeom>
          <a:solidFill>
            <a:srgbClr val="45B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"/>
          <p:cNvSpPr/>
          <p:nvPr/>
        </p:nvSpPr>
        <p:spPr>
          <a:xfrm>
            <a:off x="2378075" y="6756174"/>
            <a:ext cx="119063" cy="95250"/>
          </a:xfrm>
          <a:custGeom>
            <a:avLst/>
            <a:gdLst/>
            <a:ahLst/>
            <a:cxnLst/>
            <a:rect l="l" t="t" r="r" b="b"/>
            <a:pathLst>
              <a:path w="75" h="60" extrusionOk="0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"/>
          <p:cNvSpPr/>
          <p:nvPr/>
        </p:nvSpPr>
        <p:spPr>
          <a:xfrm>
            <a:off x="2560637" y="6816499"/>
            <a:ext cx="92075" cy="50800"/>
          </a:xfrm>
          <a:custGeom>
            <a:avLst/>
            <a:gdLst/>
            <a:ahLst/>
            <a:cxnLst/>
            <a:rect l="l" t="t" r="r" b="b"/>
            <a:pathLst>
              <a:path w="58" h="32" extrusionOk="0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  <a:close/>
              </a:path>
            </a:pathLst>
          </a:custGeom>
          <a:solidFill>
            <a:srgbClr val="48B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"/>
          <p:cNvSpPr/>
          <p:nvPr/>
        </p:nvSpPr>
        <p:spPr>
          <a:xfrm>
            <a:off x="2560637" y="6816499"/>
            <a:ext cx="92075" cy="50800"/>
          </a:xfrm>
          <a:custGeom>
            <a:avLst/>
            <a:gdLst/>
            <a:ahLst/>
            <a:cxnLst/>
            <a:rect l="l" t="t" r="r" b="b"/>
            <a:pathLst>
              <a:path w="58" h="32" extrusionOk="0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"/>
          <p:cNvSpPr/>
          <p:nvPr/>
        </p:nvSpPr>
        <p:spPr>
          <a:xfrm>
            <a:off x="2379662" y="6781574"/>
            <a:ext cx="184150" cy="85725"/>
          </a:xfrm>
          <a:custGeom>
            <a:avLst/>
            <a:gdLst/>
            <a:ahLst/>
            <a:cxnLst/>
            <a:rect l="l" t="t" r="r" b="b"/>
            <a:pathLst>
              <a:path w="116" h="54" extrusionOk="0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  <a:close/>
              </a:path>
            </a:pathLst>
          </a:custGeom>
          <a:solidFill>
            <a:srgbClr val="3BB6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"/>
          <p:cNvSpPr/>
          <p:nvPr/>
        </p:nvSpPr>
        <p:spPr>
          <a:xfrm>
            <a:off x="2379662" y="6781574"/>
            <a:ext cx="184150" cy="85725"/>
          </a:xfrm>
          <a:custGeom>
            <a:avLst/>
            <a:gdLst/>
            <a:ahLst/>
            <a:cxnLst/>
            <a:rect l="l" t="t" r="r" b="b"/>
            <a:pathLst>
              <a:path w="116" h="54" extrusionOk="0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"/>
          <p:cNvSpPr/>
          <p:nvPr/>
        </p:nvSpPr>
        <p:spPr>
          <a:xfrm>
            <a:off x="3409950" y="6287862"/>
            <a:ext cx="188913" cy="192088"/>
          </a:xfrm>
          <a:custGeom>
            <a:avLst/>
            <a:gdLst/>
            <a:ahLst/>
            <a:cxnLst/>
            <a:rect l="l" t="t" r="r" b="b"/>
            <a:pathLst>
              <a:path w="119" h="121" extrusionOk="0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  <a:close/>
              </a:path>
            </a:pathLst>
          </a:custGeom>
          <a:solidFill>
            <a:srgbClr val="91DE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"/>
          <p:cNvSpPr/>
          <p:nvPr/>
        </p:nvSpPr>
        <p:spPr>
          <a:xfrm>
            <a:off x="3409950" y="6287862"/>
            <a:ext cx="188913" cy="192088"/>
          </a:xfrm>
          <a:custGeom>
            <a:avLst/>
            <a:gdLst/>
            <a:ahLst/>
            <a:cxnLst/>
            <a:rect l="l" t="t" r="r" b="b"/>
            <a:pathLst>
              <a:path w="119" h="121" extrusionOk="0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"/>
          <p:cNvSpPr/>
          <p:nvPr/>
        </p:nvSpPr>
        <p:spPr>
          <a:xfrm>
            <a:off x="3598862" y="6287862"/>
            <a:ext cx="103188" cy="87313"/>
          </a:xfrm>
          <a:custGeom>
            <a:avLst/>
            <a:gdLst/>
            <a:ahLst/>
            <a:cxnLst/>
            <a:rect l="l" t="t" r="r" b="b"/>
            <a:pathLst>
              <a:path w="65" h="55" extrusionOk="0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"/>
          <p:cNvSpPr/>
          <p:nvPr/>
        </p:nvSpPr>
        <p:spPr>
          <a:xfrm>
            <a:off x="3598862" y="6287862"/>
            <a:ext cx="103188" cy="87313"/>
          </a:xfrm>
          <a:custGeom>
            <a:avLst/>
            <a:gdLst/>
            <a:ahLst/>
            <a:cxnLst/>
            <a:rect l="l" t="t" r="r" b="b"/>
            <a:pathLst>
              <a:path w="65" h="55" extrusionOk="0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"/>
          <p:cNvSpPr/>
          <p:nvPr/>
        </p:nvSpPr>
        <p:spPr>
          <a:xfrm>
            <a:off x="3648075" y="6340249"/>
            <a:ext cx="392113" cy="328613"/>
          </a:xfrm>
          <a:custGeom>
            <a:avLst/>
            <a:gdLst/>
            <a:ahLst/>
            <a:cxnLst/>
            <a:rect l="l" t="t" r="r" b="b"/>
            <a:pathLst>
              <a:path w="247" h="207" extrusionOk="0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  <a:close/>
              </a:path>
            </a:pathLst>
          </a:custGeom>
          <a:solidFill>
            <a:srgbClr val="40B8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"/>
          <p:cNvSpPr/>
          <p:nvPr/>
        </p:nvSpPr>
        <p:spPr>
          <a:xfrm>
            <a:off x="3648075" y="6340249"/>
            <a:ext cx="392113" cy="328613"/>
          </a:xfrm>
          <a:custGeom>
            <a:avLst/>
            <a:gdLst/>
            <a:ahLst/>
            <a:cxnLst/>
            <a:rect l="l" t="t" r="r" b="b"/>
            <a:pathLst>
              <a:path w="247" h="207" extrusionOk="0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"/>
          <p:cNvSpPr/>
          <p:nvPr/>
        </p:nvSpPr>
        <p:spPr>
          <a:xfrm>
            <a:off x="3929062" y="6519637"/>
            <a:ext cx="284163" cy="131763"/>
          </a:xfrm>
          <a:custGeom>
            <a:avLst/>
            <a:gdLst/>
            <a:ahLst/>
            <a:cxnLst/>
            <a:rect l="l" t="t" r="r" b="b"/>
            <a:pathLst>
              <a:path w="179" h="83" extrusionOk="0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  <a:close/>
              </a:path>
            </a:pathLst>
          </a:custGeom>
          <a:solidFill>
            <a:srgbClr val="3EB7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"/>
          <p:cNvSpPr/>
          <p:nvPr/>
        </p:nvSpPr>
        <p:spPr>
          <a:xfrm>
            <a:off x="3929062" y="6519637"/>
            <a:ext cx="284163" cy="131763"/>
          </a:xfrm>
          <a:custGeom>
            <a:avLst/>
            <a:gdLst/>
            <a:ahLst/>
            <a:cxnLst/>
            <a:rect l="l" t="t" r="r" b="b"/>
            <a:pathLst>
              <a:path w="179" h="83" extrusionOk="0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"/>
          <p:cNvSpPr/>
          <p:nvPr/>
        </p:nvSpPr>
        <p:spPr>
          <a:xfrm>
            <a:off x="3479800" y="6287862"/>
            <a:ext cx="168275" cy="196850"/>
          </a:xfrm>
          <a:custGeom>
            <a:avLst/>
            <a:gdLst/>
            <a:ahLst/>
            <a:cxnLst/>
            <a:rect l="l" t="t" r="r" b="b"/>
            <a:pathLst>
              <a:path w="106" h="124" extrusionOk="0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  <a:close/>
              </a:path>
            </a:pathLst>
          </a:custGeom>
          <a:solidFill>
            <a:srgbClr val="A8E5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4"/>
          <p:cNvSpPr/>
          <p:nvPr/>
        </p:nvSpPr>
        <p:spPr>
          <a:xfrm>
            <a:off x="3479800" y="6287862"/>
            <a:ext cx="168275" cy="196850"/>
          </a:xfrm>
          <a:custGeom>
            <a:avLst/>
            <a:gdLst/>
            <a:ahLst/>
            <a:cxnLst/>
            <a:rect l="l" t="t" r="r" b="b"/>
            <a:pathLst>
              <a:path w="106" h="124" extrusionOk="0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"/>
          <p:cNvSpPr/>
          <p:nvPr/>
        </p:nvSpPr>
        <p:spPr>
          <a:xfrm>
            <a:off x="3481387" y="6375174"/>
            <a:ext cx="331788" cy="425450"/>
          </a:xfrm>
          <a:custGeom>
            <a:avLst/>
            <a:gdLst/>
            <a:ahLst/>
            <a:cxnLst/>
            <a:rect l="l" t="t" r="r" b="b"/>
            <a:pathLst>
              <a:path w="209" h="268" extrusionOk="0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  <a:close/>
              </a:path>
            </a:pathLst>
          </a:custGeom>
          <a:solidFill>
            <a:srgbClr val="55C3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"/>
          <p:cNvSpPr/>
          <p:nvPr/>
        </p:nvSpPr>
        <p:spPr>
          <a:xfrm>
            <a:off x="3481387" y="6375174"/>
            <a:ext cx="331788" cy="425450"/>
          </a:xfrm>
          <a:custGeom>
            <a:avLst/>
            <a:gdLst/>
            <a:ahLst/>
            <a:cxnLst/>
            <a:rect l="l" t="t" r="r" b="b"/>
            <a:pathLst>
              <a:path w="209" h="268" extrusionOk="0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"/>
          <p:cNvSpPr/>
          <p:nvPr/>
        </p:nvSpPr>
        <p:spPr>
          <a:xfrm>
            <a:off x="6097587" y="5249637"/>
            <a:ext cx="1608138" cy="1339850"/>
          </a:xfrm>
          <a:custGeom>
            <a:avLst/>
            <a:gdLst/>
            <a:ahLst/>
            <a:cxnLst/>
            <a:rect l="l" t="t" r="r" b="b"/>
            <a:pathLst>
              <a:path w="1013" h="844" extrusionOk="0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  <a:close/>
              </a:path>
            </a:pathLst>
          </a:custGeom>
          <a:solidFill>
            <a:srgbClr val="86DB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"/>
          <p:cNvSpPr/>
          <p:nvPr/>
        </p:nvSpPr>
        <p:spPr>
          <a:xfrm>
            <a:off x="6097587" y="5249637"/>
            <a:ext cx="1608138" cy="1339850"/>
          </a:xfrm>
          <a:custGeom>
            <a:avLst/>
            <a:gdLst/>
            <a:ahLst/>
            <a:cxnLst/>
            <a:rect l="l" t="t" r="r" b="b"/>
            <a:pathLst>
              <a:path w="1013" h="844" extrusionOk="0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"/>
          <p:cNvSpPr/>
          <p:nvPr/>
        </p:nvSpPr>
        <p:spPr>
          <a:xfrm>
            <a:off x="5068887" y="5249637"/>
            <a:ext cx="1163638" cy="1435100"/>
          </a:xfrm>
          <a:custGeom>
            <a:avLst/>
            <a:gdLst/>
            <a:ahLst/>
            <a:cxnLst/>
            <a:rect l="l" t="t" r="r" b="b"/>
            <a:pathLst>
              <a:path w="733" h="904" extrusionOk="0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  <a:close/>
              </a:path>
            </a:pathLst>
          </a:custGeom>
          <a:solidFill>
            <a:srgbClr val="A0E3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"/>
          <p:cNvSpPr/>
          <p:nvPr/>
        </p:nvSpPr>
        <p:spPr>
          <a:xfrm>
            <a:off x="5068887" y="5249637"/>
            <a:ext cx="1163638" cy="1435100"/>
          </a:xfrm>
          <a:custGeom>
            <a:avLst/>
            <a:gdLst/>
            <a:ahLst/>
            <a:cxnLst/>
            <a:rect l="l" t="t" r="r" b="b"/>
            <a:pathLst>
              <a:path w="733" h="904" extrusionOk="0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"/>
          <p:cNvSpPr/>
          <p:nvPr/>
        </p:nvSpPr>
        <p:spPr>
          <a:xfrm>
            <a:off x="5208587" y="6325962"/>
            <a:ext cx="188913" cy="179388"/>
          </a:xfrm>
          <a:custGeom>
            <a:avLst/>
            <a:gdLst/>
            <a:ahLst/>
            <a:cxnLst/>
            <a:rect l="l" t="t" r="r" b="b"/>
            <a:pathLst>
              <a:path w="119" h="113" extrusionOk="0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  <a:close/>
              </a:path>
            </a:pathLst>
          </a:custGeom>
          <a:solidFill>
            <a:srgbClr val="64CA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"/>
          <p:cNvSpPr/>
          <p:nvPr/>
        </p:nvSpPr>
        <p:spPr>
          <a:xfrm>
            <a:off x="5208587" y="6325962"/>
            <a:ext cx="188913" cy="179388"/>
          </a:xfrm>
          <a:custGeom>
            <a:avLst/>
            <a:gdLst/>
            <a:ahLst/>
            <a:cxnLst/>
            <a:rect l="l" t="t" r="r" b="b"/>
            <a:pathLst>
              <a:path w="119" h="113" extrusionOk="0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"/>
          <p:cNvSpPr/>
          <p:nvPr/>
        </p:nvSpPr>
        <p:spPr>
          <a:xfrm>
            <a:off x="5608637" y="5249637"/>
            <a:ext cx="623888" cy="1262063"/>
          </a:xfrm>
          <a:custGeom>
            <a:avLst/>
            <a:gdLst/>
            <a:ahLst/>
            <a:cxnLst/>
            <a:rect l="l" t="t" r="r" b="b"/>
            <a:pathLst>
              <a:path w="393" h="795" extrusionOk="0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  <a:close/>
              </a:path>
            </a:pathLst>
          </a:custGeom>
          <a:solidFill>
            <a:srgbClr val="79D7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"/>
          <p:cNvSpPr/>
          <p:nvPr/>
        </p:nvSpPr>
        <p:spPr>
          <a:xfrm>
            <a:off x="5608637" y="5249637"/>
            <a:ext cx="623888" cy="1262063"/>
          </a:xfrm>
          <a:custGeom>
            <a:avLst/>
            <a:gdLst/>
            <a:ahLst/>
            <a:cxnLst/>
            <a:rect l="l" t="t" r="r" b="b"/>
            <a:pathLst>
              <a:path w="393" h="795" extrusionOk="0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"/>
          <p:cNvSpPr/>
          <p:nvPr/>
        </p:nvSpPr>
        <p:spPr>
          <a:xfrm>
            <a:off x="7569200" y="6505349"/>
            <a:ext cx="136525" cy="119063"/>
          </a:xfrm>
          <a:custGeom>
            <a:avLst/>
            <a:gdLst/>
            <a:ahLst/>
            <a:cxnLst/>
            <a:rect l="l" t="t" r="r" b="b"/>
            <a:pathLst>
              <a:path w="86" h="75" extrusionOk="0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  <a:close/>
              </a:path>
            </a:pathLst>
          </a:custGeom>
          <a:solidFill>
            <a:srgbClr val="59C5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"/>
          <p:cNvSpPr/>
          <p:nvPr/>
        </p:nvSpPr>
        <p:spPr>
          <a:xfrm>
            <a:off x="7569200" y="6505349"/>
            <a:ext cx="136525" cy="119063"/>
          </a:xfrm>
          <a:custGeom>
            <a:avLst/>
            <a:gdLst/>
            <a:ahLst/>
            <a:cxnLst/>
            <a:rect l="l" t="t" r="r" b="b"/>
            <a:pathLst>
              <a:path w="86" h="75" extrusionOk="0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"/>
          <p:cNvSpPr/>
          <p:nvPr/>
        </p:nvSpPr>
        <p:spPr>
          <a:xfrm>
            <a:off x="8259762" y="6156099"/>
            <a:ext cx="650875" cy="711200"/>
          </a:xfrm>
          <a:custGeom>
            <a:avLst/>
            <a:gdLst/>
            <a:ahLst/>
            <a:cxnLst/>
            <a:rect l="l" t="t" r="r" b="b"/>
            <a:pathLst>
              <a:path w="410" h="448" extrusionOk="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  <a:close/>
              </a:path>
            </a:pathLst>
          </a:custGeom>
          <a:solidFill>
            <a:srgbClr val="D0F1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4"/>
          <p:cNvSpPr/>
          <p:nvPr/>
        </p:nvSpPr>
        <p:spPr>
          <a:xfrm>
            <a:off x="8259762" y="6156099"/>
            <a:ext cx="650875" cy="711200"/>
          </a:xfrm>
          <a:custGeom>
            <a:avLst/>
            <a:gdLst/>
            <a:ahLst/>
            <a:cxnLst/>
            <a:rect l="l" t="t" r="r" b="b"/>
            <a:pathLst>
              <a:path w="410" h="448" extrusionOk="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"/>
          <p:cNvSpPr/>
          <p:nvPr/>
        </p:nvSpPr>
        <p:spPr>
          <a:xfrm>
            <a:off x="7656512" y="6156099"/>
            <a:ext cx="1254125" cy="711200"/>
          </a:xfrm>
          <a:custGeom>
            <a:avLst/>
            <a:gdLst/>
            <a:ahLst/>
            <a:cxnLst/>
            <a:rect l="l" t="t" r="r" b="b"/>
            <a:pathLst>
              <a:path w="790" h="448" extrusionOk="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  <a:close/>
              </a:path>
            </a:pathLst>
          </a:custGeom>
          <a:solidFill>
            <a:srgbClr val="B9EA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"/>
          <p:cNvSpPr/>
          <p:nvPr/>
        </p:nvSpPr>
        <p:spPr>
          <a:xfrm>
            <a:off x="7656512" y="6156099"/>
            <a:ext cx="1254125" cy="711200"/>
          </a:xfrm>
          <a:custGeom>
            <a:avLst/>
            <a:gdLst/>
            <a:ahLst/>
            <a:cxnLst/>
            <a:rect l="l" t="t" r="r" b="b"/>
            <a:pathLst>
              <a:path w="790" h="448" extrusionOk="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"/>
          <p:cNvSpPr/>
          <p:nvPr/>
        </p:nvSpPr>
        <p:spPr>
          <a:xfrm>
            <a:off x="7620000" y="6505349"/>
            <a:ext cx="85725" cy="146050"/>
          </a:xfrm>
          <a:custGeom>
            <a:avLst/>
            <a:gdLst/>
            <a:ahLst/>
            <a:cxnLst/>
            <a:rect l="l" t="t" r="r" b="b"/>
            <a:pathLst>
              <a:path w="54" h="92" extrusionOk="0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  <a:close/>
              </a:path>
            </a:pathLst>
          </a:custGeom>
          <a:solidFill>
            <a:srgbClr val="97E0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"/>
          <p:cNvSpPr/>
          <p:nvPr/>
        </p:nvSpPr>
        <p:spPr>
          <a:xfrm>
            <a:off x="7620000" y="6505349"/>
            <a:ext cx="85725" cy="146050"/>
          </a:xfrm>
          <a:custGeom>
            <a:avLst/>
            <a:gdLst/>
            <a:ahLst/>
            <a:cxnLst/>
            <a:rect l="l" t="t" r="r" b="b"/>
            <a:pathLst>
              <a:path w="54" h="92" extrusionOk="0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"/>
          <p:cNvSpPr/>
          <p:nvPr/>
        </p:nvSpPr>
        <p:spPr>
          <a:xfrm>
            <a:off x="1671637" y="6318024"/>
            <a:ext cx="107950" cy="125413"/>
          </a:xfrm>
          <a:custGeom>
            <a:avLst/>
            <a:gdLst/>
            <a:ahLst/>
            <a:cxnLst/>
            <a:rect l="l" t="t" r="r" b="b"/>
            <a:pathLst>
              <a:path w="68" h="79" extrusionOk="0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"/>
          <p:cNvSpPr/>
          <p:nvPr/>
        </p:nvSpPr>
        <p:spPr>
          <a:xfrm>
            <a:off x="1671637" y="6318024"/>
            <a:ext cx="107950" cy="125413"/>
          </a:xfrm>
          <a:custGeom>
            <a:avLst/>
            <a:gdLst/>
            <a:ahLst/>
            <a:cxnLst/>
            <a:rect l="l" t="t" r="r" b="b"/>
            <a:pathLst>
              <a:path w="68" h="79" extrusionOk="0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"/>
          <p:cNvSpPr/>
          <p:nvPr/>
        </p:nvSpPr>
        <p:spPr>
          <a:xfrm>
            <a:off x="1890712" y="6789512"/>
            <a:ext cx="30163" cy="68263"/>
          </a:xfrm>
          <a:custGeom>
            <a:avLst/>
            <a:gdLst/>
            <a:ahLst/>
            <a:cxnLst/>
            <a:rect l="l" t="t" r="r" b="b"/>
            <a:pathLst>
              <a:path w="19" h="43" extrusionOk="0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  <a:close/>
              </a:path>
            </a:pathLst>
          </a:custGeom>
          <a:solidFill>
            <a:srgbClr val="4DC0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"/>
          <p:cNvSpPr/>
          <p:nvPr/>
        </p:nvSpPr>
        <p:spPr>
          <a:xfrm>
            <a:off x="1890712" y="6789512"/>
            <a:ext cx="30163" cy="68263"/>
          </a:xfrm>
          <a:custGeom>
            <a:avLst/>
            <a:gdLst/>
            <a:ahLst/>
            <a:cxnLst/>
            <a:rect l="l" t="t" r="r" b="b"/>
            <a:pathLst>
              <a:path w="19" h="43" extrusionOk="0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"/>
          <p:cNvSpPr/>
          <p:nvPr/>
        </p:nvSpPr>
        <p:spPr>
          <a:xfrm>
            <a:off x="1498600" y="6371999"/>
            <a:ext cx="401638" cy="495300"/>
          </a:xfrm>
          <a:custGeom>
            <a:avLst/>
            <a:gdLst/>
            <a:ahLst/>
            <a:cxnLst/>
            <a:rect l="l" t="t" r="r" b="b"/>
            <a:pathLst>
              <a:path w="253" h="312" extrusionOk="0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  <a:close/>
              </a:path>
            </a:pathLst>
          </a:custGeom>
          <a:solidFill>
            <a:srgbClr val="42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"/>
          <p:cNvSpPr/>
          <p:nvPr/>
        </p:nvSpPr>
        <p:spPr>
          <a:xfrm>
            <a:off x="1498600" y="6371999"/>
            <a:ext cx="401638" cy="495300"/>
          </a:xfrm>
          <a:custGeom>
            <a:avLst/>
            <a:gdLst/>
            <a:ahLst/>
            <a:cxnLst/>
            <a:rect l="l" t="t" r="r" b="b"/>
            <a:pathLst>
              <a:path w="253" h="312" extrusionOk="0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"/>
          <p:cNvSpPr/>
          <p:nvPr/>
        </p:nvSpPr>
        <p:spPr>
          <a:xfrm>
            <a:off x="10302875" y="4492399"/>
            <a:ext cx="1189711" cy="2388280"/>
          </a:xfrm>
          <a:custGeom>
            <a:avLst/>
            <a:gdLst/>
            <a:ahLst/>
            <a:cxnLst/>
            <a:rect l="l" t="t" r="r" b="b"/>
            <a:pathLst>
              <a:path w="1189711" h="2388280" extrusionOk="0">
                <a:moveTo>
                  <a:pt x="1022350" y="0"/>
                </a:moveTo>
                <a:lnTo>
                  <a:pt x="1189711" y="2388280"/>
                </a:lnTo>
                <a:lnTo>
                  <a:pt x="820104" y="2388280"/>
                </a:lnTo>
                <a:lnTo>
                  <a:pt x="0" y="2114550"/>
                </a:lnTo>
                <a:close/>
              </a:path>
            </a:pathLst>
          </a:custGeom>
          <a:solidFill>
            <a:srgbClr val="95DF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4"/>
          <p:cNvSpPr/>
          <p:nvPr/>
        </p:nvSpPr>
        <p:spPr>
          <a:xfrm>
            <a:off x="10302875" y="4492399"/>
            <a:ext cx="1198563" cy="2514600"/>
          </a:xfrm>
          <a:custGeom>
            <a:avLst/>
            <a:gdLst/>
            <a:ahLst/>
            <a:cxnLst/>
            <a:rect l="l" t="t" r="r" b="b"/>
            <a:pathLst>
              <a:path w="755" h="1584" extrusionOk="0">
                <a:moveTo>
                  <a:pt x="0" y="1332"/>
                </a:moveTo>
                <a:lnTo>
                  <a:pt x="644" y="0"/>
                </a:lnTo>
                <a:lnTo>
                  <a:pt x="755" y="1584"/>
                </a:lnTo>
                <a:lnTo>
                  <a:pt x="0" y="13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"/>
          <p:cNvSpPr/>
          <p:nvPr/>
        </p:nvSpPr>
        <p:spPr>
          <a:xfrm>
            <a:off x="11325225" y="4492400"/>
            <a:ext cx="822325" cy="2370137"/>
          </a:xfrm>
          <a:custGeom>
            <a:avLst/>
            <a:gdLst/>
            <a:ahLst/>
            <a:cxnLst/>
            <a:rect l="l" t="t" r="r" b="b"/>
            <a:pathLst>
              <a:path w="822325" h="2370137" extrusionOk="0">
                <a:moveTo>
                  <a:pt x="0" y="0"/>
                </a:moveTo>
                <a:lnTo>
                  <a:pt x="822325" y="1871663"/>
                </a:lnTo>
                <a:lnTo>
                  <a:pt x="321389" y="2370137"/>
                </a:lnTo>
                <a:lnTo>
                  <a:pt x="166090" y="2370137"/>
                </a:lnTo>
                <a:close/>
              </a:path>
            </a:pathLst>
          </a:custGeom>
          <a:solidFill>
            <a:srgbClr val="8A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4"/>
          <p:cNvSpPr/>
          <p:nvPr/>
        </p:nvSpPr>
        <p:spPr>
          <a:xfrm>
            <a:off x="11325225" y="4492399"/>
            <a:ext cx="822325" cy="2514600"/>
          </a:xfrm>
          <a:custGeom>
            <a:avLst/>
            <a:gdLst/>
            <a:ahLst/>
            <a:cxnLst/>
            <a:rect l="l" t="t" r="r" b="b"/>
            <a:pathLst>
              <a:path w="518" h="1584" extrusionOk="0">
                <a:moveTo>
                  <a:pt x="111" y="1584"/>
                </a:moveTo>
                <a:lnTo>
                  <a:pt x="518" y="1179"/>
                </a:lnTo>
                <a:lnTo>
                  <a:pt x="0" y="0"/>
                </a:lnTo>
                <a:lnTo>
                  <a:pt x="111" y="158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4"/>
          <p:cNvSpPr/>
          <p:nvPr/>
        </p:nvSpPr>
        <p:spPr>
          <a:xfrm>
            <a:off x="9128125" y="4492399"/>
            <a:ext cx="2197100" cy="2389188"/>
          </a:xfrm>
          <a:custGeom>
            <a:avLst/>
            <a:gdLst/>
            <a:ahLst/>
            <a:cxnLst/>
            <a:rect l="l" t="t" r="r" b="b"/>
            <a:pathLst>
              <a:path w="1384" h="1505" extrusionOk="0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  <a:close/>
              </a:path>
            </a:pathLst>
          </a:custGeom>
          <a:solidFill>
            <a:srgbClr val="68D2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4"/>
          <p:cNvSpPr/>
          <p:nvPr/>
        </p:nvSpPr>
        <p:spPr>
          <a:xfrm>
            <a:off x="9128125" y="4492399"/>
            <a:ext cx="2197100" cy="2389188"/>
          </a:xfrm>
          <a:custGeom>
            <a:avLst/>
            <a:gdLst/>
            <a:ahLst/>
            <a:cxnLst/>
            <a:rect l="l" t="t" r="r" b="b"/>
            <a:pathLst>
              <a:path w="1384" h="1505" extrusionOk="0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4"/>
          <p:cNvSpPr/>
          <p:nvPr/>
        </p:nvSpPr>
        <p:spPr>
          <a:xfrm>
            <a:off x="7950200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  <a:close/>
              </a:path>
            </a:pathLst>
          </a:custGeom>
          <a:solidFill>
            <a:srgbClr val="95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4"/>
          <p:cNvSpPr/>
          <p:nvPr/>
        </p:nvSpPr>
        <p:spPr>
          <a:xfrm>
            <a:off x="7950200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"/>
          <p:cNvSpPr/>
          <p:nvPr/>
        </p:nvSpPr>
        <p:spPr>
          <a:xfrm>
            <a:off x="8255000" y="6864124"/>
            <a:ext cx="211138" cy="3175"/>
          </a:xfrm>
          <a:custGeom>
            <a:avLst/>
            <a:gdLst/>
            <a:ahLst/>
            <a:cxnLst/>
            <a:rect l="l" t="t" r="r" b="b"/>
            <a:pathLst>
              <a:path w="133" h="2" extrusionOk="0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  <a:close/>
              </a:path>
            </a:pathLst>
          </a:custGeom>
          <a:solidFill>
            <a:srgbClr val="A3E1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"/>
          <p:cNvSpPr/>
          <p:nvPr/>
        </p:nvSpPr>
        <p:spPr>
          <a:xfrm>
            <a:off x="8255000" y="6864124"/>
            <a:ext cx="211138" cy="3175"/>
          </a:xfrm>
          <a:custGeom>
            <a:avLst/>
            <a:gdLst/>
            <a:ahLst/>
            <a:cxnLst/>
            <a:rect l="l" t="t" r="r" b="b"/>
            <a:pathLst>
              <a:path w="133" h="2" extrusionOk="0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"/>
          <p:cNvSpPr/>
          <p:nvPr/>
        </p:nvSpPr>
        <p:spPr>
          <a:xfrm>
            <a:off x="7950200" y="6857774"/>
            <a:ext cx="309563" cy="9525"/>
          </a:xfrm>
          <a:custGeom>
            <a:avLst/>
            <a:gdLst/>
            <a:ahLst/>
            <a:cxnLst/>
            <a:rect l="l" t="t" r="r" b="b"/>
            <a:pathLst>
              <a:path w="195" h="6" extrusionOk="0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  <a:close/>
              </a:path>
            </a:pathLst>
          </a:custGeom>
          <a:solidFill>
            <a:srgbClr val="91DB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"/>
          <p:cNvSpPr/>
          <p:nvPr/>
        </p:nvSpPr>
        <p:spPr>
          <a:xfrm>
            <a:off x="7950200" y="6857774"/>
            <a:ext cx="309563" cy="9525"/>
          </a:xfrm>
          <a:custGeom>
            <a:avLst/>
            <a:gdLst/>
            <a:ahLst/>
            <a:cxnLst/>
            <a:rect l="l" t="t" r="r" b="b"/>
            <a:pathLst>
              <a:path w="195" h="6" extrusionOk="0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"/>
          <p:cNvSpPr/>
          <p:nvPr/>
        </p:nvSpPr>
        <p:spPr>
          <a:xfrm>
            <a:off x="10621962" y="6449787"/>
            <a:ext cx="868363" cy="417513"/>
          </a:xfrm>
          <a:custGeom>
            <a:avLst/>
            <a:gdLst/>
            <a:ahLst/>
            <a:cxnLst/>
            <a:rect l="l" t="t" r="r" b="b"/>
            <a:pathLst>
              <a:path w="547" h="263" extrusionOk="0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  <a:close/>
              </a:path>
            </a:pathLst>
          </a:custGeom>
          <a:solidFill>
            <a:srgbClr val="73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"/>
          <p:cNvSpPr/>
          <p:nvPr/>
        </p:nvSpPr>
        <p:spPr>
          <a:xfrm>
            <a:off x="10621962" y="6449787"/>
            <a:ext cx="868363" cy="417513"/>
          </a:xfrm>
          <a:custGeom>
            <a:avLst/>
            <a:gdLst/>
            <a:ahLst/>
            <a:cxnLst/>
            <a:rect l="l" t="t" r="r" b="b"/>
            <a:pathLst>
              <a:path w="547" h="263" extrusionOk="0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"/>
          <p:cNvSpPr/>
          <p:nvPr/>
        </p:nvSpPr>
        <p:spPr>
          <a:xfrm>
            <a:off x="11461750" y="6345012"/>
            <a:ext cx="331788" cy="522288"/>
          </a:xfrm>
          <a:custGeom>
            <a:avLst/>
            <a:gdLst/>
            <a:ahLst/>
            <a:cxnLst/>
            <a:rect l="l" t="t" r="r" b="b"/>
            <a:pathLst>
              <a:path w="209" h="329" extrusionOk="0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  <a:close/>
              </a:path>
            </a:pathLst>
          </a:custGeom>
          <a:solidFill>
            <a:srgbClr val="6BC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"/>
          <p:cNvSpPr/>
          <p:nvPr/>
        </p:nvSpPr>
        <p:spPr>
          <a:xfrm>
            <a:off x="11461750" y="6345012"/>
            <a:ext cx="331788" cy="522288"/>
          </a:xfrm>
          <a:custGeom>
            <a:avLst/>
            <a:gdLst/>
            <a:ahLst/>
            <a:cxnLst/>
            <a:rect l="l" t="t" r="r" b="b"/>
            <a:pathLst>
              <a:path w="209" h="329" extrusionOk="0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"/>
          <p:cNvSpPr/>
          <p:nvPr/>
        </p:nvSpPr>
        <p:spPr>
          <a:xfrm>
            <a:off x="11687175" y="6345012"/>
            <a:ext cx="214313" cy="476250"/>
          </a:xfrm>
          <a:custGeom>
            <a:avLst/>
            <a:gdLst/>
            <a:ahLst/>
            <a:cxnLst/>
            <a:rect l="l" t="t" r="r" b="b"/>
            <a:pathLst>
              <a:path w="135" h="300" extrusionOk="0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  <a:close/>
              </a:path>
            </a:pathLst>
          </a:custGeom>
          <a:solidFill>
            <a:srgbClr val="73D1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4"/>
          <p:cNvSpPr/>
          <p:nvPr/>
        </p:nvSpPr>
        <p:spPr>
          <a:xfrm>
            <a:off x="11687175" y="6345012"/>
            <a:ext cx="214313" cy="476250"/>
          </a:xfrm>
          <a:custGeom>
            <a:avLst/>
            <a:gdLst/>
            <a:ahLst/>
            <a:cxnLst/>
            <a:rect l="l" t="t" r="r" b="b"/>
            <a:pathLst>
              <a:path w="135" h="300" extrusionOk="0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"/>
          <p:cNvSpPr/>
          <p:nvPr/>
        </p:nvSpPr>
        <p:spPr>
          <a:xfrm>
            <a:off x="11793537" y="6345012"/>
            <a:ext cx="331788" cy="263525"/>
          </a:xfrm>
          <a:custGeom>
            <a:avLst/>
            <a:gdLst/>
            <a:ahLst/>
            <a:cxnLst/>
            <a:rect l="l" t="t" r="r" b="b"/>
            <a:pathLst>
              <a:path w="209" h="166" extrusionOk="0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  <a:close/>
              </a:path>
            </a:pathLst>
          </a:custGeom>
          <a:solidFill>
            <a:srgbClr val="7AD4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"/>
          <p:cNvSpPr/>
          <p:nvPr/>
        </p:nvSpPr>
        <p:spPr>
          <a:xfrm>
            <a:off x="11793537" y="6345012"/>
            <a:ext cx="331788" cy="263525"/>
          </a:xfrm>
          <a:custGeom>
            <a:avLst/>
            <a:gdLst/>
            <a:ahLst/>
            <a:cxnLst/>
            <a:rect l="l" t="t" r="r" b="b"/>
            <a:pathLst>
              <a:path w="209" h="166" extrusionOk="0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"/>
          <p:cNvSpPr/>
          <p:nvPr/>
        </p:nvSpPr>
        <p:spPr>
          <a:xfrm>
            <a:off x="12176125" y="6391049"/>
            <a:ext cx="38100" cy="39688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  <a:close/>
              </a:path>
            </a:pathLst>
          </a:custGeom>
          <a:solidFill>
            <a:srgbClr val="E2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"/>
          <p:cNvSpPr/>
          <p:nvPr/>
        </p:nvSpPr>
        <p:spPr>
          <a:xfrm>
            <a:off x="12176125" y="6391049"/>
            <a:ext cx="38100" cy="39688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"/>
          <p:cNvSpPr/>
          <p:nvPr/>
        </p:nvSpPr>
        <p:spPr>
          <a:xfrm>
            <a:off x="10229850" y="6606949"/>
            <a:ext cx="173038" cy="260350"/>
          </a:xfrm>
          <a:custGeom>
            <a:avLst/>
            <a:gdLst/>
            <a:ahLst/>
            <a:cxnLst/>
            <a:rect l="l" t="t" r="r" b="b"/>
            <a:pathLst>
              <a:path w="109" h="164" extrusionOk="0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"/>
          <p:cNvSpPr/>
          <p:nvPr/>
        </p:nvSpPr>
        <p:spPr>
          <a:xfrm>
            <a:off x="10229850" y="6606949"/>
            <a:ext cx="173038" cy="260350"/>
          </a:xfrm>
          <a:custGeom>
            <a:avLst/>
            <a:gdLst/>
            <a:ahLst/>
            <a:cxnLst/>
            <a:rect l="l" t="t" r="r" b="b"/>
            <a:pathLst>
              <a:path w="109" h="164" extrusionOk="0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"/>
          <p:cNvSpPr/>
          <p:nvPr/>
        </p:nvSpPr>
        <p:spPr>
          <a:xfrm>
            <a:off x="9999662" y="6606949"/>
            <a:ext cx="303213" cy="260350"/>
          </a:xfrm>
          <a:custGeom>
            <a:avLst/>
            <a:gdLst/>
            <a:ahLst/>
            <a:cxnLst/>
            <a:rect l="l" t="t" r="r" b="b"/>
            <a:pathLst>
              <a:path w="191" h="164" extrusionOk="0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  <a:close/>
              </a:path>
            </a:pathLst>
          </a:custGeom>
          <a:solidFill>
            <a:srgbClr val="D9F4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"/>
          <p:cNvSpPr/>
          <p:nvPr/>
        </p:nvSpPr>
        <p:spPr>
          <a:xfrm>
            <a:off x="9999662" y="6606949"/>
            <a:ext cx="303213" cy="260350"/>
          </a:xfrm>
          <a:custGeom>
            <a:avLst/>
            <a:gdLst/>
            <a:ahLst/>
            <a:cxnLst/>
            <a:rect l="l" t="t" r="r" b="b"/>
            <a:pathLst>
              <a:path w="191" h="164" extrusionOk="0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"/>
          <p:cNvSpPr/>
          <p:nvPr/>
        </p:nvSpPr>
        <p:spPr>
          <a:xfrm>
            <a:off x="7942262" y="6857774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"/>
          <p:cNvSpPr/>
          <p:nvPr/>
        </p:nvSpPr>
        <p:spPr>
          <a:xfrm>
            <a:off x="7942262" y="6857774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"/>
          <p:cNvSpPr/>
          <p:nvPr/>
        </p:nvSpPr>
        <p:spPr>
          <a:xfrm>
            <a:off x="9188450" y="6606949"/>
            <a:ext cx="1114425" cy="260350"/>
          </a:xfrm>
          <a:custGeom>
            <a:avLst/>
            <a:gdLst/>
            <a:ahLst/>
            <a:cxnLst/>
            <a:rect l="l" t="t" r="r" b="b"/>
            <a:pathLst>
              <a:path w="702" h="164" extrusionOk="0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  <a:close/>
              </a:path>
            </a:pathLst>
          </a:custGeom>
          <a:solidFill>
            <a:srgbClr val="CAF0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"/>
          <p:cNvSpPr/>
          <p:nvPr/>
        </p:nvSpPr>
        <p:spPr>
          <a:xfrm>
            <a:off x="9188450" y="6606949"/>
            <a:ext cx="1114425" cy="260350"/>
          </a:xfrm>
          <a:custGeom>
            <a:avLst/>
            <a:gdLst/>
            <a:ahLst/>
            <a:cxnLst/>
            <a:rect l="l" t="t" r="r" b="b"/>
            <a:pathLst>
              <a:path w="702" h="164" extrusionOk="0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"/>
          <p:cNvSpPr/>
          <p:nvPr/>
        </p:nvSpPr>
        <p:spPr>
          <a:xfrm>
            <a:off x="10302875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  <a:close/>
              </a:path>
            </a:pathLst>
          </a:custGeom>
          <a:solidFill>
            <a:srgbClr val="DFF6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"/>
          <p:cNvSpPr/>
          <p:nvPr/>
        </p:nvSpPr>
        <p:spPr>
          <a:xfrm>
            <a:off x="10302875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4"/>
          <p:cNvSpPr/>
          <p:nvPr/>
        </p:nvSpPr>
        <p:spPr>
          <a:xfrm>
            <a:off x="10302875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  <a:close/>
              </a:path>
            </a:pathLst>
          </a:custGeom>
          <a:solidFill>
            <a:srgbClr val="83D7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4"/>
          <p:cNvSpPr/>
          <p:nvPr/>
        </p:nvSpPr>
        <p:spPr>
          <a:xfrm>
            <a:off x="10302875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4"/>
          <p:cNvSpPr/>
          <p:nvPr/>
        </p:nvSpPr>
        <p:spPr>
          <a:xfrm>
            <a:off x="11710987" y="6364062"/>
            <a:ext cx="503238" cy="503238"/>
          </a:xfrm>
          <a:custGeom>
            <a:avLst/>
            <a:gdLst/>
            <a:ahLst/>
            <a:cxnLst/>
            <a:rect l="l" t="t" r="r" b="b"/>
            <a:pathLst>
              <a:path w="317" h="317" extrusionOk="0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4"/>
          <p:cNvSpPr/>
          <p:nvPr/>
        </p:nvSpPr>
        <p:spPr>
          <a:xfrm>
            <a:off x="11710987" y="6364062"/>
            <a:ext cx="503238" cy="503238"/>
          </a:xfrm>
          <a:custGeom>
            <a:avLst/>
            <a:gdLst/>
            <a:ahLst/>
            <a:cxnLst/>
            <a:rect l="l" t="t" r="r" b="b"/>
            <a:pathLst>
              <a:path w="317" h="317" extrusionOk="0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"/>
          <p:cNvSpPr/>
          <p:nvPr/>
        </p:nvSpPr>
        <p:spPr>
          <a:xfrm>
            <a:off x="11639550" y="6797449"/>
            <a:ext cx="184150" cy="69850"/>
          </a:xfrm>
          <a:custGeom>
            <a:avLst/>
            <a:gdLst/>
            <a:ahLst/>
            <a:cxnLst/>
            <a:rect l="l" t="t" r="r" b="b"/>
            <a:pathLst>
              <a:path w="116" h="44" extrusionOk="0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  <a:close/>
              </a:path>
            </a:pathLst>
          </a:custGeom>
          <a:solidFill>
            <a:srgbClr val="8A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"/>
          <p:cNvSpPr/>
          <p:nvPr/>
        </p:nvSpPr>
        <p:spPr>
          <a:xfrm>
            <a:off x="11639550" y="6797449"/>
            <a:ext cx="184150" cy="69850"/>
          </a:xfrm>
          <a:custGeom>
            <a:avLst/>
            <a:gdLst/>
            <a:ahLst/>
            <a:cxnLst/>
            <a:rect l="l" t="t" r="r" b="b"/>
            <a:pathLst>
              <a:path w="116" h="44" extrusionOk="0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"/>
          <p:cNvSpPr/>
          <p:nvPr/>
        </p:nvSpPr>
        <p:spPr>
          <a:xfrm>
            <a:off x="11639550" y="6364062"/>
            <a:ext cx="508000" cy="503238"/>
          </a:xfrm>
          <a:custGeom>
            <a:avLst/>
            <a:gdLst/>
            <a:ahLst/>
            <a:cxnLst/>
            <a:rect l="l" t="t" r="r" b="b"/>
            <a:pathLst>
              <a:path w="320" h="317" extrusionOk="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  <a:close/>
              </a:path>
            </a:pathLst>
          </a:custGeom>
          <a:solidFill>
            <a:srgbClr val="63C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4"/>
          <p:cNvSpPr/>
          <p:nvPr/>
        </p:nvSpPr>
        <p:spPr>
          <a:xfrm>
            <a:off x="11639550" y="6364062"/>
            <a:ext cx="508000" cy="503238"/>
          </a:xfrm>
          <a:custGeom>
            <a:avLst/>
            <a:gdLst/>
            <a:ahLst/>
            <a:cxnLst/>
            <a:rect l="l" t="t" r="r" b="b"/>
            <a:pathLst>
              <a:path w="320" h="317" extrusionOk="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4"/>
          <p:cNvSpPr/>
          <p:nvPr/>
        </p:nvSpPr>
        <p:spPr>
          <a:xfrm>
            <a:off x="3192462" y="5927499"/>
            <a:ext cx="217488" cy="442913"/>
          </a:xfrm>
          <a:custGeom>
            <a:avLst/>
            <a:gdLst/>
            <a:ahLst/>
            <a:cxnLst/>
            <a:rect l="l" t="t" r="r" b="b"/>
            <a:pathLst>
              <a:path w="137" h="279" extrusionOk="0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"/>
          <p:cNvSpPr/>
          <p:nvPr/>
        </p:nvSpPr>
        <p:spPr>
          <a:xfrm>
            <a:off x="3192462" y="5927499"/>
            <a:ext cx="217488" cy="442913"/>
          </a:xfrm>
          <a:custGeom>
            <a:avLst/>
            <a:gdLst/>
            <a:ahLst/>
            <a:cxnLst/>
            <a:rect l="l" t="t" r="r" b="b"/>
            <a:pathLst>
              <a:path w="137" h="279" extrusionOk="0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"/>
          <p:cNvSpPr/>
          <p:nvPr/>
        </p:nvSpPr>
        <p:spPr>
          <a:xfrm>
            <a:off x="3192462" y="5929087"/>
            <a:ext cx="138113" cy="466725"/>
          </a:xfrm>
          <a:custGeom>
            <a:avLst/>
            <a:gdLst/>
            <a:ahLst/>
            <a:cxnLst/>
            <a:rect l="l" t="t" r="r" b="b"/>
            <a:pathLst>
              <a:path w="87" h="294" extrusionOk="0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"/>
          <p:cNvSpPr/>
          <p:nvPr/>
        </p:nvSpPr>
        <p:spPr>
          <a:xfrm>
            <a:off x="3192462" y="5929087"/>
            <a:ext cx="138113" cy="466725"/>
          </a:xfrm>
          <a:custGeom>
            <a:avLst/>
            <a:gdLst/>
            <a:ahLst/>
            <a:cxnLst/>
            <a:rect l="l" t="t" r="r" b="b"/>
            <a:pathLst>
              <a:path w="87" h="294" extrusionOk="0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"/>
          <p:cNvSpPr/>
          <p:nvPr/>
        </p:nvSpPr>
        <p:spPr>
          <a:xfrm>
            <a:off x="3330575" y="6345012"/>
            <a:ext cx="149225" cy="268288"/>
          </a:xfrm>
          <a:custGeom>
            <a:avLst/>
            <a:gdLst/>
            <a:ahLst/>
            <a:cxnLst/>
            <a:rect l="l" t="t" r="r" b="b"/>
            <a:pathLst>
              <a:path w="94" h="169" extrusionOk="0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  <a:close/>
              </a:path>
            </a:pathLst>
          </a:custGeom>
          <a:solidFill>
            <a:srgbClr val="66C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"/>
          <p:cNvSpPr/>
          <p:nvPr/>
        </p:nvSpPr>
        <p:spPr>
          <a:xfrm>
            <a:off x="3330575" y="6345012"/>
            <a:ext cx="149225" cy="268288"/>
          </a:xfrm>
          <a:custGeom>
            <a:avLst/>
            <a:gdLst/>
            <a:ahLst/>
            <a:cxnLst/>
            <a:rect l="l" t="t" r="r" b="b"/>
            <a:pathLst>
              <a:path w="94" h="169" extrusionOk="0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"/>
          <p:cNvSpPr/>
          <p:nvPr/>
        </p:nvSpPr>
        <p:spPr>
          <a:xfrm>
            <a:off x="3249612" y="6370412"/>
            <a:ext cx="136525" cy="203200"/>
          </a:xfrm>
          <a:custGeom>
            <a:avLst/>
            <a:gdLst/>
            <a:ahLst/>
            <a:cxnLst/>
            <a:rect l="l" t="t" r="r" b="b"/>
            <a:pathLst>
              <a:path w="86" h="128" extrusionOk="0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"/>
          <p:cNvSpPr/>
          <p:nvPr/>
        </p:nvSpPr>
        <p:spPr>
          <a:xfrm>
            <a:off x="3249612" y="6370412"/>
            <a:ext cx="136525" cy="203200"/>
          </a:xfrm>
          <a:custGeom>
            <a:avLst/>
            <a:gdLst/>
            <a:ahLst/>
            <a:cxnLst/>
            <a:rect l="l" t="t" r="r" b="b"/>
            <a:pathLst>
              <a:path w="86" h="128" extrusionOk="0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"/>
          <p:cNvSpPr/>
          <p:nvPr/>
        </p:nvSpPr>
        <p:spPr>
          <a:xfrm>
            <a:off x="3270250" y="6546624"/>
            <a:ext cx="127000" cy="230188"/>
          </a:xfrm>
          <a:custGeom>
            <a:avLst/>
            <a:gdLst/>
            <a:ahLst/>
            <a:cxnLst/>
            <a:rect l="l" t="t" r="r" b="b"/>
            <a:pathLst>
              <a:path w="80" h="145" extrusionOk="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"/>
          <p:cNvSpPr/>
          <p:nvPr/>
        </p:nvSpPr>
        <p:spPr>
          <a:xfrm>
            <a:off x="3270250" y="6546624"/>
            <a:ext cx="127000" cy="230188"/>
          </a:xfrm>
          <a:custGeom>
            <a:avLst/>
            <a:gdLst/>
            <a:ahLst/>
            <a:cxnLst/>
            <a:rect l="l" t="t" r="r" b="b"/>
            <a:pathLst>
              <a:path w="80" h="145" extrusionOk="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"/>
          <p:cNvSpPr/>
          <p:nvPr/>
        </p:nvSpPr>
        <p:spPr>
          <a:xfrm>
            <a:off x="3386137" y="6489474"/>
            <a:ext cx="87313" cy="123825"/>
          </a:xfrm>
          <a:custGeom>
            <a:avLst/>
            <a:gdLst/>
            <a:ahLst/>
            <a:cxnLst/>
            <a:rect l="l" t="t" r="r" b="b"/>
            <a:pathLst>
              <a:path w="55" h="78" extrusionOk="0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  <a:close/>
              </a:path>
            </a:pathLst>
          </a:custGeom>
          <a:solidFill>
            <a:srgbClr val="33AC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4"/>
          <p:cNvSpPr/>
          <p:nvPr/>
        </p:nvSpPr>
        <p:spPr>
          <a:xfrm>
            <a:off x="3386137" y="6489474"/>
            <a:ext cx="87313" cy="123825"/>
          </a:xfrm>
          <a:custGeom>
            <a:avLst/>
            <a:gdLst/>
            <a:ahLst/>
            <a:cxnLst/>
            <a:rect l="l" t="t" r="r" b="b"/>
            <a:pathLst>
              <a:path w="55" h="78" extrusionOk="0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4"/>
          <p:cNvSpPr/>
          <p:nvPr/>
        </p:nvSpPr>
        <p:spPr>
          <a:xfrm>
            <a:off x="3473450" y="6479949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  <a:close/>
              </a:path>
            </a:pathLst>
          </a:custGeom>
          <a:solidFill>
            <a:srgbClr val="77D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4"/>
          <p:cNvSpPr/>
          <p:nvPr/>
        </p:nvSpPr>
        <p:spPr>
          <a:xfrm>
            <a:off x="3473450" y="6479949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4"/>
          <p:cNvSpPr/>
          <p:nvPr/>
        </p:nvSpPr>
        <p:spPr>
          <a:xfrm>
            <a:off x="3295650" y="6613299"/>
            <a:ext cx="141288" cy="254000"/>
          </a:xfrm>
          <a:custGeom>
            <a:avLst/>
            <a:gdLst/>
            <a:ahLst/>
            <a:cxnLst/>
            <a:rect l="l" t="t" r="r" b="b"/>
            <a:pathLst>
              <a:path w="89" h="160" extrusionOk="0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  <a:close/>
              </a:path>
            </a:pathLst>
          </a:custGeom>
          <a:solidFill>
            <a:srgbClr val="37AF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4"/>
          <p:cNvSpPr/>
          <p:nvPr/>
        </p:nvSpPr>
        <p:spPr>
          <a:xfrm>
            <a:off x="3295650" y="6613299"/>
            <a:ext cx="141288" cy="254000"/>
          </a:xfrm>
          <a:custGeom>
            <a:avLst/>
            <a:gdLst/>
            <a:ahLst/>
            <a:cxnLst/>
            <a:rect l="l" t="t" r="r" b="b"/>
            <a:pathLst>
              <a:path w="89" h="160" extrusionOk="0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"/>
          <p:cNvSpPr/>
          <p:nvPr/>
        </p:nvSpPr>
        <p:spPr>
          <a:xfrm>
            <a:off x="3397250" y="6484712"/>
            <a:ext cx="236538" cy="382588"/>
          </a:xfrm>
          <a:custGeom>
            <a:avLst/>
            <a:gdLst/>
            <a:ahLst/>
            <a:cxnLst/>
            <a:rect l="l" t="t" r="r" b="b"/>
            <a:pathLst>
              <a:path w="149" h="241" extrusionOk="0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"/>
          <p:cNvSpPr/>
          <p:nvPr/>
        </p:nvSpPr>
        <p:spPr>
          <a:xfrm>
            <a:off x="3397250" y="6484712"/>
            <a:ext cx="236538" cy="382588"/>
          </a:xfrm>
          <a:custGeom>
            <a:avLst/>
            <a:gdLst/>
            <a:ahLst/>
            <a:cxnLst/>
            <a:rect l="l" t="t" r="r" b="b"/>
            <a:pathLst>
              <a:path w="149" h="241" extrusionOk="0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"/>
          <p:cNvSpPr/>
          <p:nvPr/>
        </p:nvSpPr>
        <p:spPr>
          <a:xfrm>
            <a:off x="3192462" y="5927499"/>
            <a:ext cx="0" cy="1588"/>
          </a:xfrm>
          <a:custGeom>
            <a:avLst/>
            <a:gdLst/>
            <a:ahLst/>
            <a:cxnLst/>
            <a:rect l="l" t="t" r="r" b="b"/>
            <a:pathLst>
              <a:path w="120000" h="1" extrusionOk="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"/>
          <p:cNvSpPr/>
          <p:nvPr/>
        </p:nvSpPr>
        <p:spPr>
          <a:xfrm>
            <a:off x="3192462" y="5927499"/>
            <a:ext cx="0" cy="1588"/>
          </a:xfrm>
          <a:custGeom>
            <a:avLst/>
            <a:gdLst/>
            <a:ahLst/>
            <a:cxnLst/>
            <a:rect l="l" t="t" r="r" b="b"/>
            <a:pathLst>
              <a:path w="120000" h="1" extrusionOk="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4"/>
          <p:cNvSpPr/>
          <p:nvPr/>
        </p:nvSpPr>
        <p:spPr>
          <a:xfrm>
            <a:off x="3149600" y="5927499"/>
            <a:ext cx="100013" cy="498475"/>
          </a:xfrm>
          <a:custGeom>
            <a:avLst/>
            <a:gdLst/>
            <a:ahLst/>
            <a:cxnLst/>
            <a:rect l="l" t="t" r="r" b="b"/>
            <a:pathLst>
              <a:path w="63" h="314" extrusionOk="0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  <a:close/>
              </a:path>
            </a:pathLst>
          </a:custGeom>
          <a:solidFill>
            <a:srgbClr val="66CB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4"/>
          <p:cNvSpPr/>
          <p:nvPr/>
        </p:nvSpPr>
        <p:spPr>
          <a:xfrm>
            <a:off x="3149600" y="5927499"/>
            <a:ext cx="100013" cy="498475"/>
          </a:xfrm>
          <a:custGeom>
            <a:avLst/>
            <a:gdLst/>
            <a:ahLst/>
            <a:cxnLst/>
            <a:rect l="l" t="t" r="r" b="b"/>
            <a:pathLst>
              <a:path w="63" h="314" extrusionOk="0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4"/>
          <p:cNvSpPr/>
          <p:nvPr/>
        </p:nvSpPr>
        <p:spPr>
          <a:xfrm>
            <a:off x="3133725" y="6395812"/>
            <a:ext cx="136525" cy="209550"/>
          </a:xfrm>
          <a:custGeom>
            <a:avLst/>
            <a:gdLst/>
            <a:ahLst/>
            <a:cxnLst/>
            <a:rect l="l" t="t" r="r" b="b"/>
            <a:pathLst>
              <a:path w="86" h="132" extrusionOk="0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  <a:close/>
              </a:path>
            </a:pathLst>
          </a:custGeom>
          <a:solidFill>
            <a:srgbClr val="3AB1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4"/>
          <p:cNvSpPr/>
          <p:nvPr/>
        </p:nvSpPr>
        <p:spPr>
          <a:xfrm>
            <a:off x="3133725" y="6395812"/>
            <a:ext cx="136525" cy="209550"/>
          </a:xfrm>
          <a:custGeom>
            <a:avLst/>
            <a:gdLst/>
            <a:ahLst/>
            <a:cxnLst/>
            <a:rect l="l" t="t" r="r" b="b"/>
            <a:pathLst>
              <a:path w="86" h="132" extrusionOk="0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4"/>
          <p:cNvSpPr/>
          <p:nvPr/>
        </p:nvSpPr>
        <p:spPr>
          <a:xfrm>
            <a:off x="3111500" y="6573612"/>
            <a:ext cx="184150" cy="293688"/>
          </a:xfrm>
          <a:custGeom>
            <a:avLst/>
            <a:gdLst/>
            <a:ahLst/>
            <a:cxnLst/>
            <a:rect l="l" t="t" r="r" b="b"/>
            <a:pathLst>
              <a:path w="116" h="185" extrusionOk="0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4"/>
          <p:cNvSpPr/>
          <p:nvPr/>
        </p:nvSpPr>
        <p:spPr>
          <a:xfrm>
            <a:off x="3111500" y="6573612"/>
            <a:ext cx="184150" cy="293688"/>
          </a:xfrm>
          <a:custGeom>
            <a:avLst/>
            <a:gdLst/>
            <a:ahLst/>
            <a:cxnLst/>
            <a:rect l="l" t="t" r="r" b="b"/>
            <a:pathLst>
              <a:path w="116" h="185" extrusionOk="0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4"/>
          <p:cNvSpPr/>
          <p:nvPr/>
        </p:nvSpPr>
        <p:spPr>
          <a:xfrm>
            <a:off x="3240087" y="6776812"/>
            <a:ext cx="66675" cy="90488"/>
          </a:xfrm>
          <a:custGeom>
            <a:avLst/>
            <a:gdLst/>
            <a:ahLst/>
            <a:cxnLst/>
            <a:rect l="l" t="t" r="r" b="b"/>
            <a:pathLst>
              <a:path w="42" h="57" extrusionOk="0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  <a:close/>
              </a:path>
            </a:pathLst>
          </a:custGeom>
          <a:solidFill>
            <a:srgbClr val="37B0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4"/>
          <p:cNvSpPr/>
          <p:nvPr/>
        </p:nvSpPr>
        <p:spPr>
          <a:xfrm>
            <a:off x="3240087" y="6776812"/>
            <a:ext cx="66675" cy="90488"/>
          </a:xfrm>
          <a:custGeom>
            <a:avLst/>
            <a:gdLst/>
            <a:ahLst/>
            <a:cxnLst/>
            <a:rect l="l" t="t" r="r" b="b"/>
            <a:pathLst>
              <a:path w="42" h="57" extrusionOk="0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4"/>
          <p:cNvSpPr/>
          <p:nvPr/>
        </p:nvSpPr>
        <p:spPr>
          <a:xfrm>
            <a:off x="3192462" y="5927499"/>
            <a:ext cx="1588" cy="1588"/>
          </a:xfrm>
          <a:prstGeom prst="rect">
            <a:avLst/>
          </a:pr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"/>
          <p:cNvSpPr/>
          <p:nvPr/>
        </p:nvSpPr>
        <p:spPr>
          <a:xfrm>
            <a:off x="3192462" y="5927499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4"/>
          <p:cNvSpPr/>
          <p:nvPr/>
        </p:nvSpPr>
        <p:spPr>
          <a:xfrm>
            <a:off x="3038475" y="5927499"/>
            <a:ext cx="153988" cy="688975"/>
          </a:xfrm>
          <a:custGeom>
            <a:avLst/>
            <a:gdLst/>
            <a:ahLst/>
            <a:cxnLst/>
            <a:rect l="l" t="t" r="r" b="b"/>
            <a:pathLst>
              <a:path w="97" h="434" extrusionOk="0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4"/>
          <p:cNvSpPr/>
          <p:nvPr/>
        </p:nvSpPr>
        <p:spPr>
          <a:xfrm>
            <a:off x="3038475" y="5927499"/>
            <a:ext cx="153988" cy="688975"/>
          </a:xfrm>
          <a:custGeom>
            <a:avLst/>
            <a:gdLst/>
            <a:ahLst/>
            <a:cxnLst/>
            <a:rect l="l" t="t" r="r" b="b"/>
            <a:pathLst>
              <a:path w="97" h="434" extrusionOk="0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4"/>
          <p:cNvSpPr/>
          <p:nvPr/>
        </p:nvSpPr>
        <p:spPr>
          <a:xfrm>
            <a:off x="2989262" y="6446612"/>
            <a:ext cx="100013" cy="192088"/>
          </a:xfrm>
          <a:custGeom>
            <a:avLst/>
            <a:gdLst/>
            <a:ahLst/>
            <a:cxnLst/>
            <a:rect l="l" t="t" r="r" b="b"/>
            <a:pathLst>
              <a:path w="63" h="121" extrusionOk="0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  <a:close/>
              </a:path>
            </a:pathLst>
          </a:custGeom>
          <a:solidFill>
            <a:srgbClr val="3CB2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"/>
          <p:cNvSpPr/>
          <p:nvPr/>
        </p:nvSpPr>
        <p:spPr>
          <a:xfrm>
            <a:off x="2989262" y="6446612"/>
            <a:ext cx="100013" cy="192088"/>
          </a:xfrm>
          <a:custGeom>
            <a:avLst/>
            <a:gdLst/>
            <a:ahLst/>
            <a:cxnLst/>
            <a:rect l="l" t="t" r="r" b="b"/>
            <a:pathLst>
              <a:path w="63" h="121" extrusionOk="0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4"/>
          <p:cNvSpPr/>
          <p:nvPr/>
        </p:nvSpPr>
        <p:spPr>
          <a:xfrm>
            <a:off x="2946400" y="6616474"/>
            <a:ext cx="147638" cy="250825"/>
          </a:xfrm>
          <a:custGeom>
            <a:avLst/>
            <a:gdLst/>
            <a:ahLst/>
            <a:cxnLst/>
            <a:rect l="l" t="t" r="r" b="b"/>
            <a:pathLst>
              <a:path w="93" h="158" extrusionOk="0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  <a:close/>
              </a:path>
            </a:pathLst>
          </a:custGeom>
          <a:solidFill>
            <a:srgbClr val="32AB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4"/>
          <p:cNvSpPr/>
          <p:nvPr/>
        </p:nvSpPr>
        <p:spPr>
          <a:xfrm>
            <a:off x="2946400" y="6616474"/>
            <a:ext cx="147638" cy="250825"/>
          </a:xfrm>
          <a:custGeom>
            <a:avLst/>
            <a:gdLst/>
            <a:ahLst/>
            <a:cxnLst/>
            <a:rect l="l" t="t" r="r" b="b"/>
            <a:pathLst>
              <a:path w="93" h="158" extrusionOk="0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4"/>
          <p:cNvSpPr/>
          <p:nvPr/>
        </p:nvSpPr>
        <p:spPr>
          <a:xfrm>
            <a:off x="3084512" y="6425974"/>
            <a:ext cx="65088" cy="190500"/>
          </a:xfrm>
          <a:custGeom>
            <a:avLst/>
            <a:gdLst/>
            <a:ahLst/>
            <a:cxnLst/>
            <a:rect l="l" t="t" r="r" b="b"/>
            <a:pathLst>
              <a:path w="41" h="120" extrusionOk="0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4"/>
          <p:cNvSpPr/>
          <p:nvPr/>
        </p:nvSpPr>
        <p:spPr>
          <a:xfrm>
            <a:off x="3084512" y="6425974"/>
            <a:ext cx="65088" cy="190500"/>
          </a:xfrm>
          <a:custGeom>
            <a:avLst/>
            <a:gdLst/>
            <a:ahLst/>
            <a:cxnLst/>
            <a:rect l="l" t="t" r="r" b="b"/>
            <a:pathLst>
              <a:path w="41" h="120" extrusionOk="0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4"/>
          <p:cNvSpPr/>
          <p:nvPr/>
        </p:nvSpPr>
        <p:spPr>
          <a:xfrm>
            <a:off x="3089275" y="6605362"/>
            <a:ext cx="44450" cy="261938"/>
          </a:xfrm>
          <a:custGeom>
            <a:avLst/>
            <a:gdLst/>
            <a:ahLst/>
            <a:cxnLst/>
            <a:rect l="l" t="t" r="r" b="b"/>
            <a:pathLst>
              <a:path w="28" h="165" extrusionOk="0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4"/>
          <p:cNvSpPr/>
          <p:nvPr/>
        </p:nvSpPr>
        <p:spPr>
          <a:xfrm>
            <a:off x="3089275" y="6605362"/>
            <a:ext cx="44450" cy="261938"/>
          </a:xfrm>
          <a:custGeom>
            <a:avLst/>
            <a:gdLst/>
            <a:ahLst/>
            <a:cxnLst/>
            <a:rect l="l" t="t" r="r" b="b"/>
            <a:pathLst>
              <a:path w="28" h="165" extrusionOk="0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4"/>
          <p:cNvSpPr/>
          <p:nvPr/>
        </p:nvSpPr>
        <p:spPr>
          <a:xfrm>
            <a:off x="806450" y="5710012"/>
            <a:ext cx="188913" cy="219075"/>
          </a:xfrm>
          <a:custGeom>
            <a:avLst/>
            <a:gdLst/>
            <a:ahLst/>
            <a:cxnLst/>
            <a:rect l="l" t="t" r="r" b="b"/>
            <a:pathLst>
              <a:path w="119" h="138" extrusionOk="0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"/>
          <p:cNvSpPr/>
          <p:nvPr/>
        </p:nvSpPr>
        <p:spPr>
          <a:xfrm>
            <a:off x="806450" y="5710012"/>
            <a:ext cx="188913" cy="219075"/>
          </a:xfrm>
          <a:custGeom>
            <a:avLst/>
            <a:gdLst/>
            <a:ahLst/>
            <a:cxnLst/>
            <a:rect l="l" t="t" r="r" b="b"/>
            <a:pathLst>
              <a:path w="119" h="138" extrusionOk="0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4"/>
          <p:cNvSpPr/>
          <p:nvPr/>
        </p:nvSpPr>
        <p:spPr>
          <a:xfrm>
            <a:off x="825500" y="5819549"/>
            <a:ext cx="673100" cy="803275"/>
          </a:xfrm>
          <a:custGeom>
            <a:avLst/>
            <a:gdLst/>
            <a:ahLst/>
            <a:cxnLst/>
            <a:rect l="l" t="t" r="r" b="b"/>
            <a:pathLst>
              <a:path w="424" h="506" extrusionOk="0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  <a:close/>
              </a:path>
            </a:pathLst>
          </a:custGeom>
          <a:solidFill>
            <a:srgbClr val="58C6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4"/>
          <p:cNvSpPr/>
          <p:nvPr/>
        </p:nvSpPr>
        <p:spPr>
          <a:xfrm>
            <a:off x="825500" y="5819549"/>
            <a:ext cx="673100" cy="803275"/>
          </a:xfrm>
          <a:custGeom>
            <a:avLst/>
            <a:gdLst/>
            <a:ahLst/>
            <a:cxnLst/>
            <a:rect l="l" t="t" r="r" b="b"/>
            <a:pathLst>
              <a:path w="424" h="506" extrusionOk="0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4"/>
          <p:cNvSpPr/>
          <p:nvPr/>
        </p:nvSpPr>
        <p:spPr>
          <a:xfrm>
            <a:off x="858837" y="6016399"/>
            <a:ext cx="511175" cy="806450"/>
          </a:xfrm>
          <a:custGeom>
            <a:avLst/>
            <a:gdLst/>
            <a:ahLst/>
            <a:cxnLst/>
            <a:rect l="l" t="t" r="r" b="b"/>
            <a:pathLst>
              <a:path w="322" h="508" extrusionOk="0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"/>
          <p:cNvSpPr/>
          <p:nvPr/>
        </p:nvSpPr>
        <p:spPr>
          <a:xfrm>
            <a:off x="858837" y="6016399"/>
            <a:ext cx="511175" cy="806450"/>
          </a:xfrm>
          <a:custGeom>
            <a:avLst/>
            <a:gdLst/>
            <a:ahLst/>
            <a:cxnLst/>
            <a:rect l="l" t="t" r="r" b="b"/>
            <a:pathLst>
              <a:path w="322" h="508" extrusionOk="0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4"/>
          <p:cNvSpPr/>
          <p:nvPr/>
        </p:nvSpPr>
        <p:spPr>
          <a:xfrm>
            <a:off x="1370012" y="6516462"/>
            <a:ext cx="430213" cy="350838"/>
          </a:xfrm>
          <a:custGeom>
            <a:avLst/>
            <a:gdLst/>
            <a:ahLst/>
            <a:cxnLst/>
            <a:rect l="l" t="t" r="r" b="b"/>
            <a:pathLst>
              <a:path w="271" h="221" extrusionOk="0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  <a:close/>
              </a:path>
            </a:pathLst>
          </a:custGeom>
          <a:solidFill>
            <a:srgbClr val="32AC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4"/>
          <p:cNvSpPr/>
          <p:nvPr/>
        </p:nvSpPr>
        <p:spPr>
          <a:xfrm>
            <a:off x="1370012" y="6516462"/>
            <a:ext cx="430213" cy="350838"/>
          </a:xfrm>
          <a:custGeom>
            <a:avLst/>
            <a:gdLst/>
            <a:ahLst/>
            <a:cxnLst/>
            <a:rect l="l" t="t" r="r" b="b"/>
            <a:pathLst>
              <a:path w="271" h="221" extrusionOk="0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4"/>
          <p:cNvSpPr/>
          <p:nvPr/>
        </p:nvSpPr>
        <p:spPr>
          <a:xfrm>
            <a:off x="1131887" y="6622824"/>
            <a:ext cx="447675" cy="244475"/>
          </a:xfrm>
          <a:custGeom>
            <a:avLst/>
            <a:gdLst/>
            <a:ahLst/>
            <a:cxnLst/>
            <a:rect l="l" t="t" r="r" b="b"/>
            <a:pathLst>
              <a:path w="282" h="154" extrusionOk="0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  <a:close/>
              </a:path>
            </a:pathLst>
          </a:custGeom>
          <a:solidFill>
            <a:srgbClr val="3AB2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4"/>
          <p:cNvSpPr/>
          <p:nvPr/>
        </p:nvSpPr>
        <p:spPr>
          <a:xfrm>
            <a:off x="1131887" y="6622824"/>
            <a:ext cx="447675" cy="244475"/>
          </a:xfrm>
          <a:custGeom>
            <a:avLst/>
            <a:gdLst/>
            <a:ahLst/>
            <a:cxnLst/>
            <a:rect l="l" t="t" r="r" b="b"/>
            <a:pathLst>
              <a:path w="282" h="154" extrusionOk="0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4"/>
          <p:cNvSpPr/>
          <p:nvPr/>
        </p:nvSpPr>
        <p:spPr>
          <a:xfrm>
            <a:off x="796925" y="5710012"/>
            <a:ext cx="28575" cy="109538"/>
          </a:xfrm>
          <a:custGeom>
            <a:avLst/>
            <a:gdLst/>
            <a:ahLst/>
            <a:cxnLst/>
            <a:rect l="l" t="t" r="r" b="b"/>
            <a:pathLst>
              <a:path w="18" h="69" extrusionOk="0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  <a:close/>
              </a:path>
            </a:pathLst>
          </a:custGeom>
          <a:solidFill>
            <a:srgbClr val="C4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4"/>
          <p:cNvSpPr/>
          <p:nvPr/>
        </p:nvSpPr>
        <p:spPr>
          <a:xfrm>
            <a:off x="796925" y="5710012"/>
            <a:ext cx="28575" cy="109538"/>
          </a:xfrm>
          <a:custGeom>
            <a:avLst/>
            <a:gdLst/>
            <a:ahLst/>
            <a:cxnLst/>
            <a:rect l="l" t="t" r="r" b="b"/>
            <a:pathLst>
              <a:path w="18" h="69" extrusionOk="0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4"/>
          <p:cNvSpPr/>
          <p:nvPr/>
        </p:nvSpPr>
        <p:spPr>
          <a:xfrm>
            <a:off x="782637" y="5800499"/>
            <a:ext cx="76200" cy="215900"/>
          </a:xfrm>
          <a:custGeom>
            <a:avLst/>
            <a:gdLst/>
            <a:ahLst/>
            <a:cxnLst/>
            <a:rect l="l" t="t" r="r" b="b"/>
            <a:pathLst>
              <a:path w="48" h="136" extrusionOk="0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  <a:close/>
              </a:path>
            </a:pathLst>
          </a:custGeom>
          <a:solidFill>
            <a:srgbClr val="5AC7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4"/>
          <p:cNvSpPr/>
          <p:nvPr/>
        </p:nvSpPr>
        <p:spPr>
          <a:xfrm>
            <a:off x="782637" y="5800499"/>
            <a:ext cx="76200" cy="215900"/>
          </a:xfrm>
          <a:custGeom>
            <a:avLst/>
            <a:gdLst/>
            <a:ahLst/>
            <a:cxnLst/>
            <a:rect l="l" t="t" r="r" b="b"/>
            <a:pathLst>
              <a:path w="48" h="136" extrusionOk="0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4"/>
          <p:cNvSpPr/>
          <p:nvPr/>
        </p:nvSpPr>
        <p:spPr>
          <a:xfrm>
            <a:off x="693737" y="5925911"/>
            <a:ext cx="295275" cy="849312"/>
          </a:xfrm>
          <a:custGeom>
            <a:avLst/>
            <a:gdLst/>
            <a:ahLst/>
            <a:cxnLst/>
            <a:rect l="l" t="t" r="r" b="b"/>
            <a:pathLst>
              <a:path w="186" h="535" extrusionOk="0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  <a:close/>
              </a:path>
            </a:pathLst>
          </a:custGeom>
          <a:solidFill>
            <a:srgbClr val="69C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4"/>
          <p:cNvSpPr/>
          <p:nvPr/>
        </p:nvSpPr>
        <p:spPr>
          <a:xfrm>
            <a:off x="693737" y="5925911"/>
            <a:ext cx="295275" cy="849312"/>
          </a:xfrm>
          <a:custGeom>
            <a:avLst/>
            <a:gdLst/>
            <a:ahLst/>
            <a:cxnLst/>
            <a:rect l="l" t="t" r="r" b="b"/>
            <a:pathLst>
              <a:path w="186" h="535" extrusionOk="0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4"/>
          <p:cNvSpPr/>
          <p:nvPr/>
        </p:nvSpPr>
        <p:spPr>
          <a:xfrm>
            <a:off x="366712" y="5710011"/>
            <a:ext cx="439738" cy="922337"/>
          </a:xfrm>
          <a:custGeom>
            <a:avLst/>
            <a:gdLst/>
            <a:ahLst/>
            <a:cxnLst/>
            <a:rect l="l" t="t" r="r" b="b"/>
            <a:pathLst>
              <a:path w="277" h="581" extrusionOk="0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close/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  <a:close/>
              </a:path>
            </a:pathLst>
          </a:custGeom>
          <a:solidFill>
            <a:srgbClr val="CFF1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4"/>
          <p:cNvSpPr/>
          <p:nvPr/>
        </p:nvSpPr>
        <p:spPr>
          <a:xfrm>
            <a:off x="366712" y="5710011"/>
            <a:ext cx="439738" cy="922337"/>
          </a:xfrm>
          <a:custGeom>
            <a:avLst/>
            <a:gdLst/>
            <a:ahLst/>
            <a:cxnLst/>
            <a:rect l="l" t="t" r="r" b="b"/>
            <a:pathLst>
              <a:path w="277" h="581" extrusionOk="0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4"/>
          <p:cNvSpPr/>
          <p:nvPr/>
        </p:nvSpPr>
        <p:spPr>
          <a:xfrm>
            <a:off x="727075" y="5781449"/>
            <a:ext cx="69850" cy="144462"/>
          </a:xfrm>
          <a:custGeom>
            <a:avLst/>
            <a:gdLst/>
            <a:ahLst/>
            <a:cxnLst/>
            <a:rect l="l" t="t" r="r" b="b"/>
            <a:pathLst>
              <a:path w="44" h="91" extrusionOk="0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  <a:close/>
              </a:path>
            </a:pathLst>
          </a:custGeom>
          <a:solidFill>
            <a:srgbClr val="5F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4"/>
          <p:cNvSpPr/>
          <p:nvPr/>
        </p:nvSpPr>
        <p:spPr>
          <a:xfrm>
            <a:off x="727075" y="5781449"/>
            <a:ext cx="69850" cy="144462"/>
          </a:xfrm>
          <a:custGeom>
            <a:avLst/>
            <a:gdLst/>
            <a:ahLst/>
            <a:cxnLst/>
            <a:rect l="l" t="t" r="r" b="b"/>
            <a:pathLst>
              <a:path w="44" h="91" extrusionOk="0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4"/>
          <p:cNvSpPr/>
          <p:nvPr/>
        </p:nvSpPr>
        <p:spPr>
          <a:xfrm>
            <a:off x="571500" y="5860824"/>
            <a:ext cx="211138" cy="809625"/>
          </a:xfrm>
          <a:custGeom>
            <a:avLst/>
            <a:gdLst/>
            <a:ahLst/>
            <a:cxnLst/>
            <a:rect l="l" t="t" r="r" b="b"/>
            <a:pathLst>
              <a:path w="133" h="510" extrusionOk="0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  <a:close/>
              </a:path>
            </a:pathLst>
          </a:custGeom>
          <a:solidFill>
            <a:srgbClr val="6F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"/>
          <p:cNvSpPr/>
          <p:nvPr/>
        </p:nvSpPr>
        <p:spPr>
          <a:xfrm>
            <a:off x="571500" y="5860824"/>
            <a:ext cx="211138" cy="809625"/>
          </a:xfrm>
          <a:custGeom>
            <a:avLst/>
            <a:gdLst/>
            <a:ahLst/>
            <a:cxnLst/>
            <a:rect l="l" t="t" r="r" b="b"/>
            <a:pathLst>
              <a:path w="133" h="510" extrusionOk="0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4"/>
          <p:cNvSpPr/>
          <p:nvPr/>
        </p:nvSpPr>
        <p:spPr>
          <a:xfrm>
            <a:off x="14287" y="5710011"/>
            <a:ext cx="792163" cy="823912"/>
          </a:xfrm>
          <a:custGeom>
            <a:avLst/>
            <a:gdLst/>
            <a:ahLst/>
            <a:cxnLst/>
            <a:rect l="l" t="t" r="r" b="b"/>
            <a:pathLst>
              <a:path w="499" h="519" extrusionOk="0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close/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4"/>
          <p:cNvSpPr/>
          <p:nvPr/>
        </p:nvSpPr>
        <p:spPr>
          <a:xfrm>
            <a:off x="14287" y="5710011"/>
            <a:ext cx="792163" cy="823912"/>
          </a:xfrm>
          <a:custGeom>
            <a:avLst/>
            <a:gdLst/>
            <a:ahLst/>
            <a:cxnLst/>
            <a:rect l="l" t="t" r="r" b="b"/>
            <a:pathLst>
              <a:path w="499" h="519" extrusionOk="0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4"/>
          <p:cNvSpPr/>
          <p:nvPr/>
        </p:nvSpPr>
        <p:spPr>
          <a:xfrm>
            <a:off x="673100" y="5759224"/>
            <a:ext cx="96838" cy="10160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  <a:close/>
              </a:path>
            </a:pathLst>
          </a:custGeom>
          <a:solidFill>
            <a:srgbClr val="61CB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4"/>
          <p:cNvSpPr/>
          <p:nvPr/>
        </p:nvSpPr>
        <p:spPr>
          <a:xfrm>
            <a:off x="673100" y="5759224"/>
            <a:ext cx="96838" cy="10160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4"/>
          <p:cNvSpPr/>
          <p:nvPr/>
        </p:nvSpPr>
        <p:spPr>
          <a:xfrm>
            <a:off x="547687" y="5797324"/>
            <a:ext cx="179388" cy="363537"/>
          </a:xfrm>
          <a:custGeom>
            <a:avLst/>
            <a:gdLst/>
            <a:ahLst/>
            <a:cxnLst/>
            <a:rect l="l" t="t" r="r" b="b"/>
            <a:pathLst>
              <a:path w="113" h="229" extrusionOk="0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  <a:close/>
              </a:path>
            </a:pathLst>
          </a:custGeom>
          <a:solidFill>
            <a:srgbClr val="72D1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4"/>
          <p:cNvSpPr/>
          <p:nvPr/>
        </p:nvSpPr>
        <p:spPr>
          <a:xfrm>
            <a:off x="547687" y="5797324"/>
            <a:ext cx="179388" cy="363537"/>
          </a:xfrm>
          <a:custGeom>
            <a:avLst/>
            <a:gdLst/>
            <a:ahLst/>
            <a:cxnLst/>
            <a:rect l="l" t="t" r="r" b="b"/>
            <a:pathLst>
              <a:path w="113" h="229" extrusionOk="0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4"/>
          <p:cNvSpPr/>
          <p:nvPr/>
        </p:nvSpPr>
        <p:spPr>
          <a:xfrm>
            <a:off x="14287" y="6325961"/>
            <a:ext cx="176213" cy="152400"/>
          </a:xfrm>
          <a:custGeom>
            <a:avLst/>
            <a:gdLst/>
            <a:ahLst/>
            <a:cxnLst/>
            <a:rect l="l" t="t" r="r" b="b"/>
            <a:pathLst>
              <a:path w="111" h="96" extrusionOk="0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  <a:close/>
              </a:path>
            </a:pathLst>
          </a:custGeom>
          <a:solidFill>
            <a:srgbClr val="BEEA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4"/>
          <p:cNvSpPr/>
          <p:nvPr/>
        </p:nvSpPr>
        <p:spPr>
          <a:xfrm>
            <a:off x="14287" y="6325961"/>
            <a:ext cx="176213" cy="152400"/>
          </a:xfrm>
          <a:custGeom>
            <a:avLst/>
            <a:gdLst/>
            <a:ahLst/>
            <a:cxnLst/>
            <a:rect l="l" t="t" r="r" b="b"/>
            <a:pathLst>
              <a:path w="111" h="96" extrusionOk="0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4"/>
          <p:cNvSpPr/>
          <p:nvPr/>
        </p:nvSpPr>
        <p:spPr>
          <a:xfrm>
            <a:off x="3522662" y="6678386"/>
            <a:ext cx="230188" cy="188912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  <a:close/>
              </a:path>
            </a:pathLst>
          </a:custGeom>
          <a:solidFill>
            <a:srgbClr val="3DB2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4"/>
          <p:cNvSpPr/>
          <p:nvPr/>
        </p:nvSpPr>
        <p:spPr>
          <a:xfrm>
            <a:off x="3522662" y="6678386"/>
            <a:ext cx="230188" cy="188912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4"/>
          <p:cNvSpPr/>
          <p:nvPr/>
        </p:nvSpPr>
        <p:spPr>
          <a:xfrm>
            <a:off x="2752725" y="6759349"/>
            <a:ext cx="166688" cy="107950"/>
          </a:xfrm>
          <a:custGeom>
            <a:avLst/>
            <a:gdLst/>
            <a:ahLst/>
            <a:cxnLst/>
            <a:rect l="l" t="t" r="r" b="b"/>
            <a:pathLst>
              <a:path w="105" h="68" extrusionOk="0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4"/>
          <p:cNvSpPr/>
          <p:nvPr/>
        </p:nvSpPr>
        <p:spPr>
          <a:xfrm>
            <a:off x="2752725" y="6759349"/>
            <a:ext cx="166688" cy="107950"/>
          </a:xfrm>
          <a:custGeom>
            <a:avLst/>
            <a:gdLst/>
            <a:ahLst/>
            <a:cxnLst/>
            <a:rect l="l" t="t" r="r" b="b"/>
            <a:pathLst>
              <a:path w="105" h="68" extrusionOk="0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4"/>
          <p:cNvSpPr/>
          <p:nvPr/>
        </p:nvSpPr>
        <p:spPr>
          <a:xfrm>
            <a:off x="2652712" y="6824436"/>
            <a:ext cx="190500" cy="42862"/>
          </a:xfrm>
          <a:custGeom>
            <a:avLst/>
            <a:gdLst/>
            <a:ahLst/>
            <a:cxnLst/>
            <a:rect l="l" t="t" r="r" b="b"/>
            <a:pathLst>
              <a:path w="120" h="27" extrusionOk="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  <a:close/>
              </a:path>
            </a:pathLst>
          </a:custGeom>
          <a:solidFill>
            <a:srgbClr val="3EB3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"/>
          <p:cNvSpPr/>
          <p:nvPr/>
        </p:nvSpPr>
        <p:spPr>
          <a:xfrm>
            <a:off x="2652712" y="6824436"/>
            <a:ext cx="190500" cy="42862"/>
          </a:xfrm>
          <a:custGeom>
            <a:avLst/>
            <a:gdLst/>
            <a:ahLst/>
            <a:cxnLst/>
            <a:rect l="l" t="t" r="r" b="b"/>
            <a:pathLst>
              <a:path w="120" h="27" extrusionOk="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"/>
          <p:cNvSpPr/>
          <p:nvPr/>
        </p:nvSpPr>
        <p:spPr>
          <a:xfrm>
            <a:off x="2636837" y="6862536"/>
            <a:ext cx="26988" cy="4762"/>
          </a:xfrm>
          <a:custGeom>
            <a:avLst/>
            <a:gdLst/>
            <a:ahLst/>
            <a:cxnLst/>
            <a:rect l="l" t="t" r="r" b="b"/>
            <a:pathLst>
              <a:path w="17" h="3" extrusionOk="0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  <a:close/>
              </a:path>
            </a:pathLst>
          </a:custGeom>
          <a:solidFill>
            <a:srgbClr val="34AE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4"/>
          <p:cNvSpPr/>
          <p:nvPr/>
        </p:nvSpPr>
        <p:spPr>
          <a:xfrm>
            <a:off x="2636837" y="6862536"/>
            <a:ext cx="26988" cy="4762"/>
          </a:xfrm>
          <a:custGeom>
            <a:avLst/>
            <a:gdLst/>
            <a:ahLst/>
            <a:cxnLst/>
            <a:rect l="l" t="t" r="r" b="b"/>
            <a:pathLst>
              <a:path w="17" h="3" extrusionOk="0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4"/>
          <p:cNvSpPr/>
          <p:nvPr/>
        </p:nvSpPr>
        <p:spPr>
          <a:xfrm>
            <a:off x="2151062" y="6787924"/>
            <a:ext cx="227013" cy="79375"/>
          </a:xfrm>
          <a:custGeom>
            <a:avLst/>
            <a:gdLst/>
            <a:ahLst/>
            <a:cxnLst/>
            <a:rect l="l" t="t" r="r" b="b"/>
            <a:pathLst>
              <a:path w="143" h="50" extrusionOk="0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  <a:close/>
              </a:path>
            </a:pathLst>
          </a:custGeom>
          <a:solidFill>
            <a:srgbClr val="2DA9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"/>
          <p:cNvSpPr/>
          <p:nvPr/>
        </p:nvSpPr>
        <p:spPr>
          <a:xfrm>
            <a:off x="2151062" y="6787924"/>
            <a:ext cx="227013" cy="79375"/>
          </a:xfrm>
          <a:custGeom>
            <a:avLst/>
            <a:gdLst/>
            <a:ahLst/>
            <a:cxnLst/>
            <a:rect l="l" t="t" r="r" b="b"/>
            <a:pathLst>
              <a:path w="143" h="50" extrusionOk="0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"/>
          <p:cNvSpPr/>
          <p:nvPr/>
        </p:nvSpPr>
        <p:spPr>
          <a:xfrm>
            <a:off x="2352675" y="6854599"/>
            <a:ext cx="22225" cy="12700"/>
          </a:xfrm>
          <a:custGeom>
            <a:avLst/>
            <a:gdLst/>
            <a:ahLst/>
            <a:cxnLst/>
            <a:rect l="l" t="t" r="r" b="b"/>
            <a:pathLst>
              <a:path w="14" h="8" extrusionOk="0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  <a:close/>
              </a:path>
            </a:pathLst>
          </a:custGeom>
          <a:solidFill>
            <a:srgbClr val="26A4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4"/>
          <p:cNvSpPr/>
          <p:nvPr/>
        </p:nvSpPr>
        <p:spPr>
          <a:xfrm>
            <a:off x="2352675" y="6854599"/>
            <a:ext cx="22225" cy="12700"/>
          </a:xfrm>
          <a:custGeom>
            <a:avLst/>
            <a:gdLst/>
            <a:ahLst/>
            <a:cxnLst/>
            <a:rect l="l" t="t" r="r" b="b"/>
            <a:pathLst>
              <a:path w="14" h="8" extrusionOk="0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4"/>
          <p:cNvSpPr/>
          <p:nvPr/>
        </p:nvSpPr>
        <p:spPr>
          <a:xfrm>
            <a:off x="2374900" y="6851424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  <a:close/>
              </a:path>
            </a:pathLst>
          </a:custGeom>
          <a:solidFill>
            <a:srgbClr val="31AB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4"/>
          <p:cNvSpPr/>
          <p:nvPr/>
        </p:nvSpPr>
        <p:spPr>
          <a:xfrm>
            <a:off x="2374900" y="6851424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4"/>
          <p:cNvSpPr/>
          <p:nvPr/>
        </p:nvSpPr>
        <p:spPr>
          <a:xfrm>
            <a:off x="2365375" y="6851424"/>
            <a:ext cx="73025" cy="15875"/>
          </a:xfrm>
          <a:custGeom>
            <a:avLst/>
            <a:gdLst/>
            <a:ahLst/>
            <a:cxnLst/>
            <a:rect l="l" t="t" r="r" b="b"/>
            <a:pathLst>
              <a:path w="46" h="10" extrusionOk="0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  <a:close/>
              </a:path>
            </a:pathLst>
          </a:custGeom>
          <a:solidFill>
            <a:srgbClr val="29A6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4"/>
          <p:cNvSpPr/>
          <p:nvPr/>
        </p:nvSpPr>
        <p:spPr>
          <a:xfrm>
            <a:off x="2365375" y="6851424"/>
            <a:ext cx="73025" cy="15875"/>
          </a:xfrm>
          <a:custGeom>
            <a:avLst/>
            <a:gdLst/>
            <a:ahLst/>
            <a:cxnLst/>
            <a:rect l="l" t="t" r="r" b="b"/>
            <a:pathLst>
              <a:path w="46" h="10" extrusionOk="0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4"/>
          <p:cNvSpPr/>
          <p:nvPr/>
        </p:nvSpPr>
        <p:spPr>
          <a:xfrm>
            <a:off x="2847975" y="6759349"/>
            <a:ext cx="179388" cy="107950"/>
          </a:xfrm>
          <a:custGeom>
            <a:avLst/>
            <a:gdLst/>
            <a:ahLst/>
            <a:cxnLst/>
            <a:rect l="l" t="t" r="r" b="b"/>
            <a:pathLst>
              <a:path w="113" h="68" extrusionOk="0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4"/>
          <p:cNvSpPr/>
          <p:nvPr/>
        </p:nvSpPr>
        <p:spPr>
          <a:xfrm>
            <a:off x="2847975" y="6759349"/>
            <a:ext cx="179388" cy="107950"/>
          </a:xfrm>
          <a:custGeom>
            <a:avLst/>
            <a:gdLst/>
            <a:ahLst/>
            <a:cxnLst/>
            <a:rect l="l" t="t" r="r" b="b"/>
            <a:pathLst>
              <a:path w="113" h="68" extrusionOk="0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4"/>
          <p:cNvSpPr/>
          <p:nvPr/>
        </p:nvSpPr>
        <p:spPr>
          <a:xfrm>
            <a:off x="3663950" y="6678386"/>
            <a:ext cx="139700" cy="188912"/>
          </a:xfrm>
          <a:custGeom>
            <a:avLst/>
            <a:gdLst/>
            <a:ahLst/>
            <a:cxnLst/>
            <a:rect l="l" t="t" r="r" b="b"/>
            <a:pathLst>
              <a:path w="88" h="119" extrusionOk="0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4"/>
          <p:cNvSpPr/>
          <p:nvPr/>
        </p:nvSpPr>
        <p:spPr>
          <a:xfrm>
            <a:off x="3663950" y="6678386"/>
            <a:ext cx="139700" cy="188912"/>
          </a:xfrm>
          <a:custGeom>
            <a:avLst/>
            <a:gdLst/>
            <a:ahLst/>
            <a:cxnLst/>
            <a:rect l="l" t="t" r="r" b="b"/>
            <a:pathLst>
              <a:path w="88" h="119" extrusionOk="0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4"/>
          <p:cNvSpPr/>
          <p:nvPr/>
        </p:nvSpPr>
        <p:spPr>
          <a:xfrm>
            <a:off x="3746500" y="6800624"/>
            <a:ext cx="85725" cy="66675"/>
          </a:xfrm>
          <a:custGeom>
            <a:avLst/>
            <a:gdLst/>
            <a:ahLst/>
            <a:cxnLst/>
            <a:rect l="l" t="t" r="r" b="b"/>
            <a:pathLst>
              <a:path w="54" h="42" extrusionOk="0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4"/>
          <p:cNvSpPr/>
          <p:nvPr/>
        </p:nvSpPr>
        <p:spPr>
          <a:xfrm>
            <a:off x="3746500" y="6800624"/>
            <a:ext cx="85725" cy="66675"/>
          </a:xfrm>
          <a:custGeom>
            <a:avLst/>
            <a:gdLst/>
            <a:ahLst/>
            <a:cxnLst/>
            <a:rect l="l" t="t" r="r" b="b"/>
            <a:pathLst>
              <a:path w="54" h="42" extrusionOk="0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4"/>
          <p:cNvSpPr/>
          <p:nvPr/>
        </p:nvSpPr>
        <p:spPr>
          <a:xfrm>
            <a:off x="4213225" y="6597424"/>
            <a:ext cx="84138" cy="46037"/>
          </a:xfrm>
          <a:custGeom>
            <a:avLst/>
            <a:gdLst/>
            <a:ahLst/>
            <a:cxnLst/>
            <a:rect l="l" t="t" r="r" b="b"/>
            <a:pathLst>
              <a:path w="53" h="29" extrusionOk="0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4"/>
          <p:cNvSpPr/>
          <p:nvPr/>
        </p:nvSpPr>
        <p:spPr>
          <a:xfrm>
            <a:off x="4213225" y="6597424"/>
            <a:ext cx="84138" cy="46037"/>
          </a:xfrm>
          <a:custGeom>
            <a:avLst/>
            <a:gdLst/>
            <a:ahLst/>
            <a:cxnLst/>
            <a:rect l="l" t="t" r="r" b="b"/>
            <a:pathLst>
              <a:path w="53" h="29" extrusionOk="0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4"/>
          <p:cNvSpPr/>
          <p:nvPr/>
        </p:nvSpPr>
        <p:spPr>
          <a:xfrm>
            <a:off x="3813175" y="6651399"/>
            <a:ext cx="115888" cy="88900"/>
          </a:xfrm>
          <a:custGeom>
            <a:avLst/>
            <a:gdLst/>
            <a:ahLst/>
            <a:cxnLst/>
            <a:rect l="l" t="t" r="r" b="b"/>
            <a:pathLst>
              <a:path w="73" h="56" extrusionOk="0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  <a:close/>
              </a:path>
            </a:pathLst>
          </a:custGeom>
          <a:solidFill>
            <a:srgbClr val="31AB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4"/>
          <p:cNvSpPr/>
          <p:nvPr/>
        </p:nvSpPr>
        <p:spPr>
          <a:xfrm>
            <a:off x="3813175" y="6651399"/>
            <a:ext cx="115888" cy="88900"/>
          </a:xfrm>
          <a:custGeom>
            <a:avLst/>
            <a:gdLst/>
            <a:ahLst/>
            <a:cxnLst/>
            <a:rect l="l" t="t" r="r" b="b"/>
            <a:pathLst>
              <a:path w="73" h="56" extrusionOk="0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4"/>
          <p:cNvSpPr/>
          <p:nvPr/>
        </p:nvSpPr>
        <p:spPr>
          <a:xfrm>
            <a:off x="3854450" y="6610124"/>
            <a:ext cx="420688" cy="257175"/>
          </a:xfrm>
          <a:custGeom>
            <a:avLst/>
            <a:gdLst/>
            <a:ahLst/>
            <a:cxnLst/>
            <a:rect l="l" t="t" r="r" b="b"/>
            <a:pathLst>
              <a:path w="265" h="162" extrusionOk="0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4"/>
          <p:cNvSpPr/>
          <p:nvPr/>
        </p:nvSpPr>
        <p:spPr>
          <a:xfrm>
            <a:off x="3854450" y="6610124"/>
            <a:ext cx="420688" cy="257175"/>
          </a:xfrm>
          <a:custGeom>
            <a:avLst/>
            <a:gdLst/>
            <a:ahLst/>
            <a:cxnLst/>
            <a:rect l="l" t="t" r="r" b="b"/>
            <a:pathLst>
              <a:path w="265" h="162" extrusionOk="0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4"/>
          <p:cNvSpPr/>
          <p:nvPr/>
        </p:nvSpPr>
        <p:spPr>
          <a:xfrm>
            <a:off x="3752850" y="6668861"/>
            <a:ext cx="101600" cy="131762"/>
          </a:xfrm>
          <a:custGeom>
            <a:avLst/>
            <a:gdLst/>
            <a:ahLst/>
            <a:cxnLst/>
            <a:rect l="l" t="t" r="r" b="b"/>
            <a:pathLst>
              <a:path w="64" h="83" extrusionOk="0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  <a:close/>
              </a:path>
            </a:pathLst>
          </a:custGeom>
          <a:solidFill>
            <a:srgbClr val="42B6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4"/>
          <p:cNvSpPr/>
          <p:nvPr/>
        </p:nvSpPr>
        <p:spPr>
          <a:xfrm>
            <a:off x="3752850" y="6668861"/>
            <a:ext cx="101600" cy="131762"/>
          </a:xfrm>
          <a:custGeom>
            <a:avLst/>
            <a:gdLst/>
            <a:ahLst/>
            <a:cxnLst/>
            <a:rect l="l" t="t" r="r" b="b"/>
            <a:pathLst>
              <a:path w="64" h="83" extrusionOk="0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4"/>
          <p:cNvSpPr/>
          <p:nvPr/>
        </p:nvSpPr>
        <p:spPr>
          <a:xfrm>
            <a:off x="3803650" y="6740299"/>
            <a:ext cx="120650" cy="127000"/>
          </a:xfrm>
          <a:custGeom>
            <a:avLst/>
            <a:gdLst/>
            <a:ahLst/>
            <a:cxnLst/>
            <a:rect l="l" t="t" r="r" b="b"/>
            <a:pathLst>
              <a:path w="76" h="80" extrusionOk="0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  <a:close/>
              </a:path>
            </a:pathLst>
          </a:custGeom>
          <a:solidFill>
            <a:srgbClr val="40B5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"/>
          <p:cNvSpPr/>
          <p:nvPr/>
        </p:nvSpPr>
        <p:spPr>
          <a:xfrm>
            <a:off x="3803650" y="6740299"/>
            <a:ext cx="120650" cy="127000"/>
          </a:xfrm>
          <a:custGeom>
            <a:avLst/>
            <a:gdLst/>
            <a:ahLst/>
            <a:cxnLst/>
            <a:rect l="l" t="t" r="r" b="b"/>
            <a:pathLst>
              <a:path w="76" h="80" extrusionOk="0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4"/>
          <p:cNvSpPr/>
          <p:nvPr/>
        </p:nvSpPr>
        <p:spPr>
          <a:xfrm>
            <a:off x="4275137" y="6597424"/>
            <a:ext cx="63500" cy="77787"/>
          </a:xfrm>
          <a:custGeom>
            <a:avLst/>
            <a:gdLst/>
            <a:ahLst/>
            <a:cxnLst/>
            <a:rect l="l" t="t" r="r" b="b"/>
            <a:pathLst>
              <a:path w="40" h="49" extrusionOk="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  <a:close/>
              </a:path>
            </a:pathLst>
          </a:custGeom>
          <a:solidFill>
            <a:srgbClr val="60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4"/>
          <p:cNvSpPr/>
          <p:nvPr/>
        </p:nvSpPr>
        <p:spPr>
          <a:xfrm>
            <a:off x="4275137" y="6597424"/>
            <a:ext cx="63500" cy="77787"/>
          </a:xfrm>
          <a:custGeom>
            <a:avLst/>
            <a:gdLst/>
            <a:ahLst/>
            <a:cxnLst/>
            <a:rect l="l" t="t" r="r" b="b"/>
            <a:pathLst>
              <a:path w="40" h="49" extrusionOk="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4"/>
          <p:cNvSpPr/>
          <p:nvPr/>
        </p:nvSpPr>
        <p:spPr>
          <a:xfrm>
            <a:off x="4164012" y="6643461"/>
            <a:ext cx="274638" cy="223837"/>
          </a:xfrm>
          <a:custGeom>
            <a:avLst/>
            <a:gdLst/>
            <a:ahLst/>
            <a:cxnLst/>
            <a:rect l="l" t="t" r="r" b="b"/>
            <a:pathLst>
              <a:path w="173" h="141" extrusionOk="0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  <a:close/>
              </a:path>
            </a:pathLst>
          </a:custGeom>
          <a:solidFill>
            <a:srgbClr val="2F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"/>
          <p:cNvSpPr/>
          <p:nvPr/>
        </p:nvSpPr>
        <p:spPr>
          <a:xfrm>
            <a:off x="4164012" y="6643461"/>
            <a:ext cx="274638" cy="223837"/>
          </a:xfrm>
          <a:custGeom>
            <a:avLst/>
            <a:gdLst/>
            <a:ahLst/>
            <a:cxnLst/>
            <a:rect l="l" t="t" r="r" b="b"/>
            <a:pathLst>
              <a:path w="173" h="141" extrusionOk="0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4"/>
          <p:cNvSpPr/>
          <p:nvPr/>
        </p:nvSpPr>
        <p:spPr>
          <a:xfrm>
            <a:off x="4706937" y="6221186"/>
            <a:ext cx="107950" cy="463550"/>
          </a:xfrm>
          <a:custGeom>
            <a:avLst/>
            <a:gdLst/>
            <a:ahLst/>
            <a:cxnLst/>
            <a:rect l="l" t="t" r="r" b="b"/>
            <a:pathLst>
              <a:path w="68" h="292" extrusionOk="0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  <a:close/>
              </a:path>
            </a:pathLst>
          </a:custGeom>
          <a:solidFill>
            <a:srgbClr val="BAEB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4"/>
          <p:cNvSpPr/>
          <p:nvPr/>
        </p:nvSpPr>
        <p:spPr>
          <a:xfrm>
            <a:off x="4706937" y="6221186"/>
            <a:ext cx="107950" cy="463550"/>
          </a:xfrm>
          <a:custGeom>
            <a:avLst/>
            <a:gdLst/>
            <a:ahLst/>
            <a:cxnLst/>
            <a:rect l="l" t="t" r="r" b="b"/>
            <a:pathLst>
              <a:path w="68" h="292" extrusionOk="0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4"/>
          <p:cNvSpPr/>
          <p:nvPr/>
        </p:nvSpPr>
        <p:spPr>
          <a:xfrm>
            <a:off x="4297362" y="6273574"/>
            <a:ext cx="444500" cy="530225"/>
          </a:xfrm>
          <a:custGeom>
            <a:avLst/>
            <a:gdLst/>
            <a:ahLst/>
            <a:cxnLst/>
            <a:rect l="l" t="t" r="r" b="b"/>
            <a:pathLst>
              <a:path w="280" h="334" extrusionOk="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  <a:close/>
              </a:path>
            </a:pathLst>
          </a:custGeom>
          <a:solidFill>
            <a:srgbClr val="5CC6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4"/>
          <p:cNvSpPr/>
          <p:nvPr/>
        </p:nvSpPr>
        <p:spPr>
          <a:xfrm>
            <a:off x="4297362" y="6273574"/>
            <a:ext cx="444500" cy="530225"/>
          </a:xfrm>
          <a:custGeom>
            <a:avLst/>
            <a:gdLst/>
            <a:ahLst/>
            <a:cxnLst/>
            <a:rect l="l" t="t" r="r" b="b"/>
            <a:pathLst>
              <a:path w="280" h="334" extrusionOk="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4"/>
          <p:cNvSpPr/>
          <p:nvPr/>
        </p:nvSpPr>
        <p:spPr>
          <a:xfrm>
            <a:off x="4338637" y="6675211"/>
            <a:ext cx="242888" cy="192087"/>
          </a:xfrm>
          <a:custGeom>
            <a:avLst/>
            <a:gdLst/>
            <a:ahLst/>
            <a:cxnLst/>
            <a:rect l="l" t="t" r="r" b="b"/>
            <a:pathLst>
              <a:path w="153" h="121" extrusionOk="0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  <a:close/>
              </a:path>
            </a:pathLst>
          </a:custGeom>
          <a:solidFill>
            <a:srgbClr val="2DA8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4"/>
          <p:cNvSpPr/>
          <p:nvPr/>
        </p:nvSpPr>
        <p:spPr>
          <a:xfrm>
            <a:off x="4338637" y="6675211"/>
            <a:ext cx="242888" cy="192087"/>
          </a:xfrm>
          <a:custGeom>
            <a:avLst/>
            <a:gdLst/>
            <a:ahLst/>
            <a:cxnLst/>
            <a:rect l="l" t="t" r="r" b="b"/>
            <a:pathLst>
              <a:path w="153" h="121" extrusionOk="0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4"/>
          <p:cNvSpPr/>
          <p:nvPr/>
        </p:nvSpPr>
        <p:spPr>
          <a:xfrm>
            <a:off x="4692650" y="6654574"/>
            <a:ext cx="47625" cy="207962"/>
          </a:xfrm>
          <a:custGeom>
            <a:avLst/>
            <a:gdLst/>
            <a:ahLst/>
            <a:cxnLst/>
            <a:rect l="l" t="t" r="r" b="b"/>
            <a:pathLst>
              <a:path w="30" h="131" extrusionOk="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  <a:close/>
              </a:path>
            </a:pathLst>
          </a:custGeom>
          <a:solidFill>
            <a:srgbClr val="75D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4"/>
          <p:cNvSpPr/>
          <p:nvPr/>
        </p:nvSpPr>
        <p:spPr>
          <a:xfrm>
            <a:off x="4692650" y="6654574"/>
            <a:ext cx="47625" cy="207962"/>
          </a:xfrm>
          <a:custGeom>
            <a:avLst/>
            <a:gdLst/>
            <a:ahLst/>
            <a:cxnLst/>
            <a:rect l="l" t="t" r="r" b="b"/>
            <a:pathLst>
              <a:path w="30" h="131" extrusionOk="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4"/>
          <p:cNvSpPr/>
          <p:nvPr/>
        </p:nvSpPr>
        <p:spPr>
          <a:xfrm>
            <a:off x="4581525" y="6684736"/>
            <a:ext cx="125413" cy="177800"/>
          </a:xfrm>
          <a:custGeom>
            <a:avLst/>
            <a:gdLst/>
            <a:ahLst/>
            <a:cxnLst/>
            <a:rect l="l" t="t" r="r" b="b"/>
            <a:pathLst>
              <a:path w="79" h="112" extrusionOk="0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4"/>
          <p:cNvSpPr/>
          <p:nvPr/>
        </p:nvSpPr>
        <p:spPr>
          <a:xfrm>
            <a:off x="4581525" y="6684736"/>
            <a:ext cx="125413" cy="177800"/>
          </a:xfrm>
          <a:custGeom>
            <a:avLst/>
            <a:gdLst/>
            <a:ahLst/>
            <a:cxnLst/>
            <a:rect l="l" t="t" r="r" b="b"/>
            <a:pathLst>
              <a:path w="79" h="112" extrusionOk="0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4"/>
          <p:cNvSpPr/>
          <p:nvPr/>
        </p:nvSpPr>
        <p:spPr>
          <a:xfrm>
            <a:off x="4692650" y="6849836"/>
            <a:ext cx="12700" cy="17462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4"/>
          <p:cNvSpPr/>
          <p:nvPr/>
        </p:nvSpPr>
        <p:spPr>
          <a:xfrm>
            <a:off x="4692650" y="6849836"/>
            <a:ext cx="12700" cy="17462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4"/>
          <p:cNvSpPr/>
          <p:nvPr/>
        </p:nvSpPr>
        <p:spPr>
          <a:xfrm>
            <a:off x="4692650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  <a:close/>
              </a:path>
            </a:pathLst>
          </a:custGeom>
          <a:solidFill>
            <a:srgbClr val="54BF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4"/>
          <p:cNvSpPr/>
          <p:nvPr/>
        </p:nvSpPr>
        <p:spPr>
          <a:xfrm>
            <a:off x="4692650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4"/>
          <p:cNvSpPr/>
          <p:nvPr/>
        </p:nvSpPr>
        <p:spPr>
          <a:xfrm>
            <a:off x="4687887" y="6862536"/>
            <a:ext cx="4763" cy="4762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close/>
              </a:path>
            </a:pathLst>
          </a:custGeom>
          <a:solidFill>
            <a:srgbClr val="4DBC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4"/>
          <p:cNvSpPr/>
          <p:nvPr/>
        </p:nvSpPr>
        <p:spPr>
          <a:xfrm>
            <a:off x="4687887" y="6862536"/>
            <a:ext cx="4763" cy="4762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4"/>
          <p:cNvSpPr/>
          <p:nvPr/>
        </p:nvSpPr>
        <p:spPr>
          <a:xfrm>
            <a:off x="4683125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  <a:close/>
              </a:path>
            </a:pathLst>
          </a:custGeom>
          <a:solidFill>
            <a:srgbClr val="4D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4"/>
          <p:cNvSpPr/>
          <p:nvPr/>
        </p:nvSpPr>
        <p:spPr>
          <a:xfrm>
            <a:off x="4683125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4"/>
          <p:cNvSpPr/>
          <p:nvPr/>
        </p:nvSpPr>
        <p:spPr>
          <a:xfrm>
            <a:off x="4513262" y="6803799"/>
            <a:ext cx="179388" cy="63500"/>
          </a:xfrm>
          <a:custGeom>
            <a:avLst/>
            <a:gdLst/>
            <a:ahLst/>
            <a:cxnLst/>
            <a:rect l="l" t="t" r="r" b="b"/>
            <a:pathLst>
              <a:path w="113" h="40" extrusionOk="0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  <a:close/>
              </a:path>
            </a:pathLst>
          </a:custGeom>
          <a:solidFill>
            <a:srgbClr val="1C96A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4"/>
          <p:cNvSpPr/>
          <p:nvPr/>
        </p:nvSpPr>
        <p:spPr>
          <a:xfrm>
            <a:off x="4513262" y="6803799"/>
            <a:ext cx="179388" cy="63500"/>
          </a:xfrm>
          <a:custGeom>
            <a:avLst/>
            <a:gdLst/>
            <a:ahLst/>
            <a:cxnLst/>
            <a:rect l="l" t="t" r="r" b="b"/>
            <a:pathLst>
              <a:path w="113" h="40" extrusionOk="0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4"/>
          <p:cNvSpPr/>
          <p:nvPr/>
        </p:nvSpPr>
        <p:spPr>
          <a:xfrm>
            <a:off x="4668837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  <a:close/>
              </a:path>
            </a:pathLst>
          </a:custGeom>
          <a:solidFill>
            <a:srgbClr val="279FA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4"/>
          <p:cNvSpPr/>
          <p:nvPr/>
        </p:nvSpPr>
        <p:spPr>
          <a:xfrm>
            <a:off x="4668837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4"/>
          <p:cNvSpPr/>
          <p:nvPr/>
        </p:nvSpPr>
        <p:spPr>
          <a:xfrm>
            <a:off x="4740275" y="6221186"/>
            <a:ext cx="212725" cy="433387"/>
          </a:xfrm>
          <a:custGeom>
            <a:avLst/>
            <a:gdLst/>
            <a:ahLst/>
            <a:cxnLst/>
            <a:rect l="l" t="t" r="r" b="b"/>
            <a:pathLst>
              <a:path w="134" h="273" extrusionOk="0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  <a:close/>
              </a:path>
            </a:pathLst>
          </a:custGeom>
          <a:solidFill>
            <a:srgbClr val="C5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4"/>
          <p:cNvSpPr/>
          <p:nvPr/>
        </p:nvSpPr>
        <p:spPr>
          <a:xfrm>
            <a:off x="4740275" y="6221186"/>
            <a:ext cx="212725" cy="433387"/>
          </a:xfrm>
          <a:custGeom>
            <a:avLst/>
            <a:gdLst/>
            <a:ahLst/>
            <a:cxnLst/>
            <a:rect l="l" t="t" r="r" b="b"/>
            <a:pathLst>
              <a:path w="134" h="273" extrusionOk="0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4"/>
          <p:cNvSpPr/>
          <p:nvPr/>
        </p:nvSpPr>
        <p:spPr>
          <a:xfrm>
            <a:off x="4705350" y="6454549"/>
            <a:ext cx="317500" cy="395287"/>
          </a:xfrm>
          <a:custGeom>
            <a:avLst/>
            <a:gdLst/>
            <a:ahLst/>
            <a:cxnLst/>
            <a:rect l="l" t="t" r="r" b="b"/>
            <a:pathLst>
              <a:path w="200" h="249" extrusionOk="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  <a:close/>
              </a:path>
            </a:pathLst>
          </a:custGeom>
          <a:solidFill>
            <a:srgbClr val="7CD4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"/>
          <p:cNvSpPr/>
          <p:nvPr/>
        </p:nvSpPr>
        <p:spPr>
          <a:xfrm>
            <a:off x="4705350" y="6454549"/>
            <a:ext cx="317500" cy="395287"/>
          </a:xfrm>
          <a:custGeom>
            <a:avLst/>
            <a:gdLst/>
            <a:ahLst/>
            <a:cxnLst/>
            <a:rect l="l" t="t" r="r" b="b"/>
            <a:pathLst>
              <a:path w="200" h="249" extrusionOk="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4"/>
          <p:cNvSpPr/>
          <p:nvPr/>
        </p:nvSpPr>
        <p:spPr>
          <a:xfrm>
            <a:off x="4702175" y="6575199"/>
            <a:ext cx="493713" cy="292100"/>
          </a:xfrm>
          <a:custGeom>
            <a:avLst/>
            <a:gdLst/>
            <a:ahLst/>
            <a:cxnLst/>
            <a:rect l="l" t="t" r="r" b="b"/>
            <a:pathLst>
              <a:path w="311" h="184" extrusionOk="0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  <a:close/>
              </a:path>
            </a:pathLst>
          </a:custGeom>
          <a:solidFill>
            <a:srgbClr val="4EBCC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"/>
          <p:cNvSpPr/>
          <p:nvPr/>
        </p:nvSpPr>
        <p:spPr>
          <a:xfrm>
            <a:off x="4702175" y="6575199"/>
            <a:ext cx="493713" cy="292100"/>
          </a:xfrm>
          <a:custGeom>
            <a:avLst/>
            <a:gdLst/>
            <a:ahLst/>
            <a:cxnLst/>
            <a:rect l="l" t="t" r="r" b="b"/>
            <a:pathLst>
              <a:path w="311" h="184" extrusionOk="0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4"/>
          <p:cNvSpPr/>
          <p:nvPr/>
        </p:nvSpPr>
        <p:spPr>
          <a:xfrm>
            <a:off x="6030912" y="6070374"/>
            <a:ext cx="798513" cy="79692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  <a:close/>
              </a:path>
            </a:pathLst>
          </a:custGeom>
          <a:solidFill>
            <a:srgbClr val="7C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"/>
          <p:cNvSpPr/>
          <p:nvPr/>
        </p:nvSpPr>
        <p:spPr>
          <a:xfrm>
            <a:off x="6030912" y="6070374"/>
            <a:ext cx="798513" cy="79692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4"/>
          <p:cNvSpPr/>
          <p:nvPr/>
        </p:nvSpPr>
        <p:spPr>
          <a:xfrm>
            <a:off x="5926137" y="6764111"/>
            <a:ext cx="117475" cy="103187"/>
          </a:xfrm>
          <a:custGeom>
            <a:avLst/>
            <a:gdLst/>
            <a:ahLst/>
            <a:cxnLst/>
            <a:rect l="l" t="t" r="r" b="b"/>
            <a:pathLst>
              <a:path w="74" h="65" extrusionOk="0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  <a:close/>
              </a:path>
            </a:pathLst>
          </a:custGeom>
          <a:solidFill>
            <a:srgbClr val="71D2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4"/>
          <p:cNvSpPr/>
          <p:nvPr/>
        </p:nvSpPr>
        <p:spPr>
          <a:xfrm>
            <a:off x="5926137" y="6764111"/>
            <a:ext cx="117475" cy="103187"/>
          </a:xfrm>
          <a:custGeom>
            <a:avLst/>
            <a:gdLst/>
            <a:ahLst/>
            <a:cxnLst/>
            <a:rect l="l" t="t" r="r" b="b"/>
            <a:pathLst>
              <a:path w="74" h="65" extrusionOk="0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4"/>
          <p:cNvSpPr/>
          <p:nvPr/>
        </p:nvSpPr>
        <p:spPr>
          <a:xfrm>
            <a:off x="6043612" y="6070374"/>
            <a:ext cx="785813" cy="693737"/>
          </a:xfrm>
          <a:custGeom>
            <a:avLst/>
            <a:gdLst/>
            <a:ahLst/>
            <a:cxnLst/>
            <a:rect l="l" t="t" r="r" b="b"/>
            <a:pathLst>
              <a:path w="495" h="437" extrusionOk="0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4"/>
          <p:cNvSpPr/>
          <p:nvPr/>
        </p:nvSpPr>
        <p:spPr>
          <a:xfrm>
            <a:off x="6043612" y="6070374"/>
            <a:ext cx="785813" cy="693737"/>
          </a:xfrm>
          <a:custGeom>
            <a:avLst/>
            <a:gdLst/>
            <a:ahLst/>
            <a:cxnLst/>
            <a:rect l="l" t="t" r="r" b="b"/>
            <a:pathLst>
              <a:path w="495" h="437" extrusionOk="0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4"/>
          <p:cNvSpPr/>
          <p:nvPr/>
        </p:nvSpPr>
        <p:spPr>
          <a:xfrm>
            <a:off x="5484812" y="6511699"/>
            <a:ext cx="123825" cy="211137"/>
          </a:xfrm>
          <a:custGeom>
            <a:avLst/>
            <a:gdLst/>
            <a:ahLst/>
            <a:cxnLst/>
            <a:rect l="l" t="t" r="r" b="b"/>
            <a:pathLst>
              <a:path w="78" h="133" extrusionOk="0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  <a:close/>
              </a:path>
            </a:pathLst>
          </a:custGeom>
          <a:solidFill>
            <a:srgbClr val="74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4"/>
          <p:cNvSpPr/>
          <p:nvPr/>
        </p:nvSpPr>
        <p:spPr>
          <a:xfrm>
            <a:off x="5484812" y="6511699"/>
            <a:ext cx="123825" cy="211137"/>
          </a:xfrm>
          <a:custGeom>
            <a:avLst/>
            <a:gdLst/>
            <a:ahLst/>
            <a:cxnLst/>
            <a:rect l="l" t="t" r="r" b="b"/>
            <a:pathLst>
              <a:path w="78" h="133" extrusionOk="0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"/>
          <p:cNvSpPr/>
          <p:nvPr/>
        </p:nvSpPr>
        <p:spPr>
          <a:xfrm>
            <a:off x="5480050" y="6684736"/>
            <a:ext cx="23813" cy="88900"/>
          </a:xfrm>
          <a:custGeom>
            <a:avLst/>
            <a:gdLst/>
            <a:ahLst/>
            <a:cxnLst/>
            <a:rect l="l" t="t" r="r" b="b"/>
            <a:pathLst>
              <a:path w="15" h="56" extrusionOk="0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  <a:close/>
              </a:path>
            </a:pathLst>
          </a:custGeom>
          <a:solidFill>
            <a:srgbClr val="49B9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4"/>
          <p:cNvSpPr/>
          <p:nvPr/>
        </p:nvSpPr>
        <p:spPr>
          <a:xfrm>
            <a:off x="5480050" y="6684736"/>
            <a:ext cx="23813" cy="88900"/>
          </a:xfrm>
          <a:custGeom>
            <a:avLst/>
            <a:gdLst/>
            <a:ahLst/>
            <a:cxnLst/>
            <a:rect l="l" t="t" r="r" b="b"/>
            <a:pathLst>
              <a:path w="15" h="56" extrusionOk="0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4"/>
          <p:cNvSpPr/>
          <p:nvPr/>
        </p:nvSpPr>
        <p:spPr>
          <a:xfrm>
            <a:off x="5503862" y="6335486"/>
            <a:ext cx="593725" cy="531812"/>
          </a:xfrm>
          <a:custGeom>
            <a:avLst/>
            <a:gdLst/>
            <a:ahLst/>
            <a:cxnLst/>
            <a:rect l="l" t="t" r="r" b="b"/>
            <a:pathLst>
              <a:path w="374" h="335" extrusionOk="0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  <a:close/>
              </a:path>
            </a:pathLst>
          </a:custGeom>
          <a:solidFill>
            <a:srgbClr val="58C5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4"/>
          <p:cNvSpPr/>
          <p:nvPr/>
        </p:nvSpPr>
        <p:spPr>
          <a:xfrm>
            <a:off x="5503862" y="6335486"/>
            <a:ext cx="593725" cy="531812"/>
          </a:xfrm>
          <a:custGeom>
            <a:avLst/>
            <a:gdLst/>
            <a:ahLst/>
            <a:cxnLst/>
            <a:rect l="l" t="t" r="r" b="b"/>
            <a:pathLst>
              <a:path w="374" h="335" extrusionOk="0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4"/>
          <p:cNvSpPr/>
          <p:nvPr/>
        </p:nvSpPr>
        <p:spPr>
          <a:xfrm>
            <a:off x="5473700" y="6722836"/>
            <a:ext cx="101600" cy="144462"/>
          </a:xfrm>
          <a:custGeom>
            <a:avLst/>
            <a:gdLst/>
            <a:ahLst/>
            <a:cxnLst/>
            <a:rect l="l" t="t" r="r" b="b"/>
            <a:pathLst>
              <a:path w="64" h="91" extrusionOk="0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  <a:close/>
              </a:path>
            </a:pathLst>
          </a:custGeom>
          <a:solidFill>
            <a:srgbClr val="37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4"/>
          <p:cNvSpPr/>
          <p:nvPr/>
        </p:nvSpPr>
        <p:spPr>
          <a:xfrm>
            <a:off x="5473700" y="6722836"/>
            <a:ext cx="101600" cy="144462"/>
          </a:xfrm>
          <a:custGeom>
            <a:avLst/>
            <a:gdLst/>
            <a:ahLst/>
            <a:cxnLst/>
            <a:rect l="l" t="t" r="r" b="b"/>
            <a:pathLst>
              <a:path w="64" h="91" extrusionOk="0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4"/>
          <p:cNvSpPr/>
          <p:nvPr/>
        </p:nvSpPr>
        <p:spPr>
          <a:xfrm>
            <a:off x="4814887" y="6221186"/>
            <a:ext cx="254000" cy="233362"/>
          </a:xfrm>
          <a:custGeom>
            <a:avLst/>
            <a:gdLst/>
            <a:ahLst/>
            <a:cxnLst/>
            <a:rect l="l" t="t" r="r" b="b"/>
            <a:pathLst>
              <a:path w="160" h="147" extrusionOk="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4"/>
          <p:cNvSpPr/>
          <p:nvPr/>
        </p:nvSpPr>
        <p:spPr>
          <a:xfrm>
            <a:off x="4814887" y="6221186"/>
            <a:ext cx="254000" cy="233362"/>
          </a:xfrm>
          <a:custGeom>
            <a:avLst/>
            <a:gdLst/>
            <a:ahLst/>
            <a:cxnLst/>
            <a:rect l="l" t="t" r="r" b="b"/>
            <a:pathLst>
              <a:path w="160" h="147" extrusionOk="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4"/>
          <p:cNvSpPr/>
          <p:nvPr/>
        </p:nvSpPr>
        <p:spPr>
          <a:xfrm>
            <a:off x="4953000" y="6345011"/>
            <a:ext cx="541338" cy="339725"/>
          </a:xfrm>
          <a:custGeom>
            <a:avLst/>
            <a:gdLst/>
            <a:ahLst/>
            <a:cxnLst/>
            <a:rect l="l" t="t" r="r" b="b"/>
            <a:pathLst>
              <a:path w="341" h="214" extrusionOk="0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close/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  <a:close/>
              </a:path>
            </a:pathLst>
          </a:custGeom>
          <a:solidFill>
            <a:srgbClr val="71CF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4"/>
          <p:cNvSpPr/>
          <p:nvPr/>
        </p:nvSpPr>
        <p:spPr>
          <a:xfrm>
            <a:off x="4953000" y="6345011"/>
            <a:ext cx="541338" cy="339725"/>
          </a:xfrm>
          <a:custGeom>
            <a:avLst/>
            <a:gdLst/>
            <a:ahLst/>
            <a:cxnLst/>
            <a:rect l="l" t="t" r="r" b="b"/>
            <a:pathLst>
              <a:path w="341" h="214" extrusionOk="0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4"/>
          <p:cNvSpPr/>
          <p:nvPr/>
        </p:nvSpPr>
        <p:spPr>
          <a:xfrm>
            <a:off x="5022850" y="6413274"/>
            <a:ext cx="461963" cy="454025"/>
          </a:xfrm>
          <a:custGeom>
            <a:avLst/>
            <a:gdLst/>
            <a:ahLst/>
            <a:cxnLst/>
            <a:rect l="l" t="t" r="r" b="b"/>
            <a:pathLst>
              <a:path w="291" h="286" extrusionOk="0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  <a:close/>
              </a:path>
            </a:pathLst>
          </a:custGeom>
          <a:solidFill>
            <a:srgbClr val="47B8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4"/>
          <p:cNvSpPr/>
          <p:nvPr/>
        </p:nvSpPr>
        <p:spPr>
          <a:xfrm>
            <a:off x="5022850" y="6413274"/>
            <a:ext cx="461963" cy="454025"/>
          </a:xfrm>
          <a:custGeom>
            <a:avLst/>
            <a:gdLst/>
            <a:ahLst/>
            <a:cxnLst/>
            <a:rect l="l" t="t" r="r" b="b"/>
            <a:pathLst>
              <a:path w="291" h="286" extrusionOk="0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4"/>
          <p:cNvSpPr/>
          <p:nvPr/>
        </p:nvSpPr>
        <p:spPr>
          <a:xfrm>
            <a:off x="5432425" y="6773636"/>
            <a:ext cx="47625" cy="93662"/>
          </a:xfrm>
          <a:custGeom>
            <a:avLst/>
            <a:gdLst/>
            <a:ahLst/>
            <a:cxnLst/>
            <a:rect l="l" t="t" r="r" b="b"/>
            <a:pathLst>
              <a:path w="30" h="59" extrusionOk="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  <a:close/>
              </a:path>
            </a:pathLst>
          </a:custGeom>
          <a:solidFill>
            <a:srgbClr val="36AE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4"/>
          <p:cNvSpPr/>
          <p:nvPr/>
        </p:nvSpPr>
        <p:spPr>
          <a:xfrm>
            <a:off x="5432425" y="6773636"/>
            <a:ext cx="47625" cy="93662"/>
          </a:xfrm>
          <a:custGeom>
            <a:avLst/>
            <a:gdLst/>
            <a:ahLst/>
            <a:cxnLst/>
            <a:rect l="l" t="t" r="r" b="b"/>
            <a:pathLst>
              <a:path w="30" h="59" extrusionOk="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4"/>
          <p:cNvSpPr/>
          <p:nvPr/>
        </p:nvSpPr>
        <p:spPr>
          <a:xfrm>
            <a:off x="6778625" y="6070374"/>
            <a:ext cx="790575" cy="796925"/>
          </a:xfrm>
          <a:custGeom>
            <a:avLst/>
            <a:gdLst/>
            <a:ahLst/>
            <a:cxnLst/>
            <a:rect l="l" t="t" r="r" b="b"/>
            <a:pathLst>
              <a:path w="498" h="502" extrusionOk="0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  <a:close/>
              </a:path>
            </a:pathLst>
          </a:custGeom>
          <a:solidFill>
            <a:srgbClr val="6ED0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4"/>
          <p:cNvSpPr/>
          <p:nvPr/>
        </p:nvSpPr>
        <p:spPr>
          <a:xfrm>
            <a:off x="6778625" y="6070374"/>
            <a:ext cx="790575" cy="796925"/>
          </a:xfrm>
          <a:custGeom>
            <a:avLst/>
            <a:gdLst/>
            <a:ahLst/>
            <a:cxnLst/>
            <a:rect l="l" t="t" r="r" b="b"/>
            <a:pathLst>
              <a:path w="498" h="502" extrusionOk="0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4"/>
          <p:cNvSpPr/>
          <p:nvPr/>
        </p:nvSpPr>
        <p:spPr>
          <a:xfrm>
            <a:off x="7123112" y="6589486"/>
            <a:ext cx="496888" cy="277812"/>
          </a:xfrm>
          <a:custGeom>
            <a:avLst/>
            <a:gdLst/>
            <a:ahLst/>
            <a:cxnLst/>
            <a:rect l="l" t="t" r="r" b="b"/>
            <a:pathLst>
              <a:path w="313" h="175" extrusionOk="0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4"/>
          <p:cNvSpPr/>
          <p:nvPr/>
        </p:nvSpPr>
        <p:spPr>
          <a:xfrm>
            <a:off x="7123112" y="6589486"/>
            <a:ext cx="496888" cy="277812"/>
          </a:xfrm>
          <a:custGeom>
            <a:avLst/>
            <a:gdLst/>
            <a:ahLst/>
            <a:cxnLst/>
            <a:rect l="l" t="t" r="r" b="b"/>
            <a:pathLst>
              <a:path w="313" h="175" extrusionOk="0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4"/>
          <p:cNvSpPr/>
          <p:nvPr/>
        </p:nvSpPr>
        <p:spPr>
          <a:xfrm>
            <a:off x="7585075" y="6651399"/>
            <a:ext cx="365125" cy="215900"/>
          </a:xfrm>
          <a:custGeom>
            <a:avLst/>
            <a:gdLst/>
            <a:ahLst/>
            <a:cxnLst/>
            <a:rect l="l" t="t" r="r" b="b"/>
            <a:pathLst>
              <a:path w="230" h="136" extrusionOk="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  <a:close/>
              </a:path>
            </a:pathLst>
          </a:custGeom>
          <a:solidFill>
            <a:srgbClr val="98DE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4"/>
          <p:cNvSpPr/>
          <p:nvPr/>
        </p:nvSpPr>
        <p:spPr>
          <a:xfrm>
            <a:off x="7585075" y="6651399"/>
            <a:ext cx="365125" cy="215900"/>
          </a:xfrm>
          <a:custGeom>
            <a:avLst/>
            <a:gdLst/>
            <a:ahLst/>
            <a:cxnLst/>
            <a:rect l="l" t="t" r="r" b="b"/>
            <a:pathLst>
              <a:path w="230" h="136" extrusionOk="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4"/>
          <p:cNvSpPr/>
          <p:nvPr/>
        </p:nvSpPr>
        <p:spPr>
          <a:xfrm>
            <a:off x="7445375" y="6624411"/>
            <a:ext cx="211138" cy="242887"/>
          </a:xfrm>
          <a:custGeom>
            <a:avLst/>
            <a:gdLst/>
            <a:ahLst/>
            <a:cxnLst/>
            <a:rect l="l" t="t" r="r" b="b"/>
            <a:pathLst>
              <a:path w="133" h="153" extrusionOk="0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  <a:close/>
              </a:path>
            </a:pathLst>
          </a:custGeom>
          <a:solidFill>
            <a:srgbClr val="7CD4D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"/>
          <p:cNvSpPr/>
          <p:nvPr/>
        </p:nvSpPr>
        <p:spPr>
          <a:xfrm>
            <a:off x="7445375" y="6624411"/>
            <a:ext cx="211138" cy="242887"/>
          </a:xfrm>
          <a:custGeom>
            <a:avLst/>
            <a:gdLst/>
            <a:ahLst/>
            <a:cxnLst/>
            <a:rect l="l" t="t" r="r" b="b"/>
            <a:pathLst>
              <a:path w="133" h="153" extrusionOk="0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4"/>
          <p:cNvSpPr/>
          <p:nvPr/>
        </p:nvSpPr>
        <p:spPr>
          <a:xfrm>
            <a:off x="7935912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4"/>
          <p:cNvSpPr/>
          <p:nvPr/>
        </p:nvSpPr>
        <p:spPr>
          <a:xfrm>
            <a:off x="7935912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4"/>
          <p:cNvSpPr/>
          <p:nvPr/>
        </p:nvSpPr>
        <p:spPr>
          <a:xfrm>
            <a:off x="1920875" y="6787924"/>
            <a:ext cx="231775" cy="79375"/>
          </a:xfrm>
          <a:custGeom>
            <a:avLst/>
            <a:gdLst/>
            <a:ahLst/>
            <a:cxnLst/>
            <a:rect l="l" t="t" r="r" b="b"/>
            <a:pathLst>
              <a:path w="146" h="50" extrusionOk="0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  <a:close/>
              </a:path>
            </a:pathLst>
          </a:custGeom>
          <a:solidFill>
            <a:srgbClr val="2D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4"/>
          <p:cNvSpPr/>
          <p:nvPr/>
        </p:nvSpPr>
        <p:spPr>
          <a:xfrm>
            <a:off x="1920875" y="6787924"/>
            <a:ext cx="231775" cy="79375"/>
          </a:xfrm>
          <a:custGeom>
            <a:avLst/>
            <a:gdLst/>
            <a:ahLst/>
            <a:cxnLst/>
            <a:rect l="l" t="t" r="r" b="b"/>
            <a:pathLst>
              <a:path w="146" h="50" extrusionOk="0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4"/>
          <p:cNvSpPr/>
          <p:nvPr/>
        </p:nvSpPr>
        <p:spPr>
          <a:xfrm>
            <a:off x="1889125" y="6849836"/>
            <a:ext cx="38100" cy="17462"/>
          </a:xfrm>
          <a:custGeom>
            <a:avLst/>
            <a:gdLst/>
            <a:ahLst/>
            <a:cxnLst/>
            <a:rect l="l" t="t" r="r" b="b"/>
            <a:pathLst>
              <a:path w="24" h="11" extrusionOk="0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  <a:close/>
              </a:path>
            </a:pathLst>
          </a:custGeom>
          <a:solidFill>
            <a:srgbClr val="38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4"/>
          <p:cNvSpPr/>
          <p:nvPr/>
        </p:nvSpPr>
        <p:spPr>
          <a:xfrm>
            <a:off x="1889125" y="6849836"/>
            <a:ext cx="38100" cy="17462"/>
          </a:xfrm>
          <a:custGeom>
            <a:avLst/>
            <a:gdLst/>
            <a:ahLst/>
            <a:cxnLst/>
            <a:rect l="l" t="t" r="r" b="b"/>
            <a:pathLst>
              <a:path w="24" h="11" extrusionOk="0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4"/>
          <p:cNvSpPr/>
          <p:nvPr/>
        </p:nvSpPr>
        <p:spPr>
          <a:xfrm>
            <a:off x="1849437" y="6857774"/>
            <a:ext cx="41275" cy="9525"/>
          </a:xfrm>
          <a:custGeom>
            <a:avLst/>
            <a:gdLst/>
            <a:ahLst/>
            <a:cxnLst/>
            <a:rect l="l" t="t" r="r" b="b"/>
            <a:pathLst>
              <a:path w="26" h="6" extrusionOk="0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  <a:close/>
              </a:path>
            </a:pathLst>
          </a:custGeom>
          <a:solidFill>
            <a:srgbClr val="30AB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4"/>
          <p:cNvSpPr/>
          <p:nvPr/>
        </p:nvSpPr>
        <p:spPr>
          <a:xfrm>
            <a:off x="1849437" y="6857774"/>
            <a:ext cx="41275" cy="9525"/>
          </a:xfrm>
          <a:custGeom>
            <a:avLst/>
            <a:gdLst/>
            <a:ahLst/>
            <a:cxnLst/>
            <a:rect l="l" t="t" r="r" b="b"/>
            <a:pathLst>
              <a:path w="26" h="6" extrusionOk="0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4"/>
          <p:cNvSpPr/>
          <p:nvPr/>
        </p:nvSpPr>
        <p:spPr>
          <a:xfrm>
            <a:off x="793750" y="6710136"/>
            <a:ext cx="338138" cy="157162"/>
          </a:xfrm>
          <a:custGeom>
            <a:avLst/>
            <a:gdLst/>
            <a:ahLst/>
            <a:cxnLst/>
            <a:rect l="l" t="t" r="r" b="b"/>
            <a:pathLst>
              <a:path w="213" h="99" extrusionOk="0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  <a:close/>
              </a:path>
            </a:pathLst>
          </a:custGeom>
          <a:solidFill>
            <a:srgbClr val="64C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4"/>
          <p:cNvSpPr/>
          <p:nvPr/>
        </p:nvSpPr>
        <p:spPr>
          <a:xfrm>
            <a:off x="793750" y="6710136"/>
            <a:ext cx="338138" cy="157162"/>
          </a:xfrm>
          <a:custGeom>
            <a:avLst/>
            <a:gdLst/>
            <a:ahLst/>
            <a:cxnLst/>
            <a:rect l="l" t="t" r="r" b="b"/>
            <a:pathLst>
              <a:path w="213" h="99" extrusionOk="0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4"/>
          <p:cNvSpPr/>
          <p:nvPr/>
        </p:nvSpPr>
        <p:spPr>
          <a:xfrm>
            <a:off x="1076325" y="6822849"/>
            <a:ext cx="195263" cy="44450"/>
          </a:xfrm>
          <a:custGeom>
            <a:avLst/>
            <a:gdLst/>
            <a:ahLst/>
            <a:cxnLst/>
            <a:rect l="l" t="t" r="r" b="b"/>
            <a:pathLst>
              <a:path w="123" h="28" extrusionOk="0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  <a:close/>
              </a:path>
            </a:pathLst>
          </a:custGeom>
          <a:solidFill>
            <a:srgbClr val="39B1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4"/>
          <p:cNvSpPr/>
          <p:nvPr/>
        </p:nvSpPr>
        <p:spPr>
          <a:xfrm>
            <a:off x="1076325" y="6822849"/>
            <a:ext cx="195263" cy="44450"/>
          </a:xfrm>
          <a:custGeom>
            <a:avLst/>
            <a:gdLst/>
            <a:ahLst/>
            <a:cxnLst/>
            <a:rect l="l" t="t" r="r" b="b"/>
            <a:pathLst>
              <a:path w="123" h="28" extrusionOk="0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4"/>
          <p:cNvSpPr/>
          <p:nvPr/>
        </p:nvSpPr>
        <p:spPr>
          <a:xfrm>
            <a:off x="576262" y="6789511"/>
            <a:ext cx="55563" cy="73025"/>
          </a:xfrm>
          <a:custGeom>
            <a:avLst/>
            <a:gdLst/>
            <a:ahLst/>
            <a:cxnLst/>
            <a:rect l="l" t="t" r="r" b="b"/>
            <a:pathLst>
              <a:path w="35" h="46" extrusionOk="0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4"/>
          <p:cNvSpPr/>
          <p:nvPr/>
        </p:nvSpPr>
        <p:spPr>
          <a:xfrm>
            <a:off x="576262" y="6789511"/>
            <a:ext cx="55563" cy="73025"/>
          </a:xfrm>
          <a:custGeom>
            <a:avLst/>
            <a:gdLst/>
            <a:ahLst/>
            <a:cxnLst/>
            <a:rect l="l" t="t" r="r" b="b"/>
            <a:pathLst>
              <a:path w="35" h="46" extrusionOk="0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4"/>
          <p:cNvSpPr/>
          <p:nvPr/>
        </p:nvSpPr>
        <p:spPr>
          <a:xfrm>
            <a:off x="625475" y="6710136"/>
            <a:ext cx="192088" cy="157162"/>
          </a:xfrm>
          <a:custGeom>
            <a:avLst/>
            <a:gdLst/>
            <a:ahLst/>
            <a:cxnLst/>
            <a:rect l="l" t="t" r="r" b="b"/>
            <a:pathLst>
              <a:path w="121" h="99" extrusionOk="0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4"/>
          <p:cNvSpPr/>
          <p:nvPr/>
        </p:nvSpPr>
        <p:spPr>
          <a:xfrm>
            <a:off x="625475" y="6710136"/>
            <a:ext cx="192088" cy="157162"/>
          </a:xfrm>
          <a:custGeom>
            <a:avLst/>
            <a:gdLst/>
            <a:ahLst/>
            <a:cxnLst/>
            <a:rect l="l" t="t" r="r" b="b"/>
            <a:pathLst>
              <a:path w="121" h="99" extrusionOk="0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4"/>
          <p:cNvSpPr/>
          <p:nvPr/>
        </p:nvSpPr>
        <p:spPr>
          <a:xfrm>
            <a:off x="457200" y="6813324"/>
            <a:ext cx="174625" cy="53975"/>
          </a:xfrm>
          <a:custGeom>
            <a:avLst/>
            <a:gdLst/>
            <a:ahLst/>
            <a:cxnLst/>
            <a:rect l="l" t="t" r="r" b="b"/>
            <a:pathLst>
              <a:path w="110" h="34" extrusionOk="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  <a:close/>
              </a:path>
            </a:pathLst>
          </a:custGeom>
          <a:solidFill>
            <a:srgbClr val="ACE5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4"/>
          <p:cNvSpPr/>
          <p:nvPr/>
        </p:nvSpPr>
        <p:spPr>
          <a:xfrm>
            <a:off x="457200" y="6813324"/>
            <a:ext cx="174625" cy="53975"/>
          </a:xfrm>
          <a:custGeom>
            <a:avLst/>
            <a:gdLst/>
            <a:ahLst/>
            <a:cxnLst/>
            <a:rect l="l" t="t" r="r" b="b"/>
            <a:pathLst>
              <a:path w="110" h="34" extrusionOk="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4"/>
          <p:cNvSpPr/>
          <p:nvPr/>
        </p:nvSpPr>
        <p:spPr>
          <a:xfrm>
            <a:off x="619125" y="6862536"/>
            <a:ext cx="12700" cy="4762"/>
          </a:xfrm>
          <a:custGeom>
            <a:avLst/>
            <a:gdLst/>
            <a:ahLst/>
            <a:cxnLst/>
            <a:rect l="l" t="t" r="r" b="b"/>
            <a:pathLst>
              <a:path w="8" h="3" extrusionOk="0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  <a:close/>
              </a:path>
            </a:pathLst>
          </a:custGeom>
          <a:solidFill>
            <a:srgbClr val="9EE0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4"/>
          <p:cNvSpPr/>
          <p:nvPr/>
        </p:nvSpPr>
        <p:spPr>
          <a:xfrm>
            <a:off x="619125" y="6862536"/>
            <a:ext cx="12700" cy="4762"/>
          </a:xfrm>
          <a:custGeom>
            <a:avLst/>
            <a:gdLst/>
            <a:ahLst/>
            <a:cxnLst/>
            <a:rect l="l" t="t" r="r" b="b"/>
            <a:pathLst>
              <a:path w="8" h="3" extrusionOk="0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4"/>
          <p:cNvSpPr/>
          <p:nvPr/>
        </p:nvSpPr>
        <p:spPr>
          <a:xfrm>
            <a:off x="631825" y="6862536"/>
            <a:ext cx="6350" cy="4762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  <a:close/>
              </a:path>
            </a:pathLst>
          </a:custGeom>
          <a:solidFill>
            <a:srgbClr val="56C5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4"/>
          <p:cNvSpPr/>
          <p:nvPr/>
        </p:nvSpPr>
        <p:spPr>
          <a:xfrm>
            <a:off x="631825" y="6862536"/>
            <a:ext cx="6350" cy="4762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4"/>
          <p:cNvSpPr/>
          <p:nvPr/>
        </p:nvSpPr>
        <p:spPr>
          <a:xfrm>
            <a:off x="631825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  <a:close/>
              </a:path>
            </a:pathLst>
          </a:custGeom>
          <a:solidFill>
            <a:srgbClr val="52C4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4"/>
          <p:cNvSpPr/>
          <p:nvPr/>
        </p:nvSpPr>
        <p:spPr>
          <a:xfrm>
            <a:off x="631825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4"/>
          <p:cNvSpPr/>
          <p:nvPr/>
        </p:nvSpPr>
        <p:spPr>
          <a:xfrm>
            <a:off x="366712" y="6554561"/>
            <a:ext cx="258763" cy="258762"/>
          </a:xfrm>
          <a:custGeom>
            <a:avLst/>
            <a:gdLst/>
            <a:ahLst/>
            <a:cxnLst/>
            <a:rect l="l" t="t" r="r" b="b"/>
            <a:pathLst>
              <a:path w="163" h="163" extrusionOk="0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  <a:close/>
              </a:path>
            </a:pathLst>
          </a:custGeom>
          <a:solidFill>
            <a:srgbClr val="AFE7E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4"/>
          <p:cNvSpPr/>
          <p:nvPr/>
        </p:nvSpPr>
        <p:spPr>
          <a:xfrm>
            <a:off x="366712" y="6554561"/>
            <a:ext cx="258763" cy="258762"/>
          </a:xfrm>
          <a:custGeom>
            <a:avLst/>
            <a:gdLst/>
            <a:ahLst/>
            <a:cxnLst/>
            <a:rect l="l" t="t" r="r" b="b"/>
            <a:pathLst>
              <a:path w="163" h="163" extrusionOk="0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4"/>
          <p:cNvSpPr/>
          <p:nvPr/>
        </p:nvSpPr>
        <p:spPr>
          <a:xfrm>
            <a:off x="612775" y="6629174"/>
            <a:ext cx="180975" cy="160337"/>
          </a:xfrm>
          <a:custGeom>
            <a:avLst/>
            <a:gdLst/>
            <a:ahLst/>
            <a:cxnLst/>
            <a:rect l="l" t="t" r="r" b="b"/>
            <a:pathLst>
              <a:path w="114" h="101" extrusionOk="0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  <a:close/>
              </a:path>
            </a:pathLst>
          </a:custGeom>
          <a:solidFill>
            <a:srgbClr val="5EC8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4"/>
          <p:cNvSpPr/>
          <p:nvPr/>
        </p:nvSpPr>
        <p:spPr>
          <a:xfrm>
            <a:off x="612775" y="6629174"/>
            <a:ext cx="180975" cy="160337"/>
          </a:xfrm>
          <a:custGeom>
            <a:avLst/>
            <a:gdLst/>
            <a:ahLst/>
            <a:cxnLst/>
            <a:rect l="l" t="t" r="r" b="b"/>
            <a:pathLst>
              <a:path w="114" h="101" extrusionOk="0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4"/>
          <p:cNvSpPr/>
          <p:nvPr/>
        </p:nvSpPr>
        <p:spPr>
          <a:xfrm>
            <a:off x="130175" y="6632349"/>
            <a:ext cx="446088" cy="234950"/>
          </a:xfrm>
          <a:custGeom>
            <a:avLst/>
            <a:gdLst/>
            <a:ahLst/>
            <a:cxnLst/>
            <a:rect l="l" t="t" r="r" b="b"/>
            <a:pathLst>
              <a:path w="281" h="148" extrusionOk="0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  <a:close/>
              </a:path>
            </a:pathLst>
          </a:custGeom>
          <a:solidFill>
            <a:srgbClr val="9DE0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4"/>
          <p:cNvSpPr/>
          <p:nvPr/>
        </p:nvSpPr>
        <p:spPr>
          <a:xfrm>
            <a:off x="130175" y="6632349"/>
            <a:ext cx="446088" cy="234950"/>
          </a:xfrm>
          <a:custGeom>
            <a:avLst/>
            <a:gdLst/>
            <a:ahLst/>
            <a:cxnLst/>
            <a:rect l="l" t="t" r="r" b="b"/>
            <a:pathLst>
              <a:path w="281" h="148" extrusionOk="0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4"/>
          <p:cNvSpPr/>
          <p:nvPr/>
        </p:nvSpPr>
        <p:spPr>
          <a:xfrm>
            <a:off x="190500" y="6478361"/>
            <a:ext cx="255588" cy="153987"/>
          </a:xfrm>
          <a:custGeom>
            <a:avLst/>
            <a:gdLst/>
            <a:ahLst/>
            <a:cxnLst/>
            <a:rect l="l" t="t" r="r" b="b"/>
            <a:pathLst>
              <a:path w="161" h="97" extrusionOk="0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  <a:close/>
              </a:path>
            </a:pathLst>
          </a:custGeom>
          <a:solidFill>
            <a:srgbClr val="BCEB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4"/>
          <p:cNvSpPr/>
          <p:nvPr/>
        </p:nvSpPr>
        <p:spPr>
          <a:xfrm>
            <a:off x="190500" y="6478361"/>
            <a:ext cx="255588" cy="153987"/>
          </a:xfrm>
          <a:custGeom>
            <a:avLst/>
            <a:gdLst/>
            <a:ahLst/>
            <a:cxnLst/>
            <a:rect l="l" t="t" r="r" b="b"/>
            <a:pathLst>
              <a:path w="161" h="97" extrusionOk="0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4"/>
          <p:cNvSpPr/>
          <p:nvPr/>
        </p:nvSpPr>
        <p:spPr>
          <a:xfrm>
            <a:off x="14287" y="6425974"/>
            <a:ext cx="352425" cy="441325"/>
          </a:xfrm>
          <a:custGeom>
            <a:avLst/>
            <a:gdLst/>
            <a:ahLst/>
            <a:cxnLst/>
            <a:rect l="l" t="t" r="r" b="b"/>
            <a:pathLst>
              <a:path w="222" h="278" extrusionOk="0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  <a:close/>
              </a:path>
            </a:pathLst>
          </a:custGeom>
          <a:solidFill>
            <a:srgbClr val="A9E3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4"/>
          <p:cNvSpPr/>
          <p:nvPr/>
        </p:nvSpPr>
        <p:spPr>
          <a:xfrm>
            <a:off x="14287" y="6425974"/>
            <a:ext cx="352425" cy="441325"/>
          </a:xfrm>
          <a:custGeom>
            <a:avLst/>
            <a:gdLst/>
            <a:ahLst/>
            <a:cxnLst/>
            <a:rect l="l" t="t" r="r" b="b"/>
            <a:pathLst>
              <a:path w="222" h="278" extrusionOk="0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页" type="titleOnly">
  <p:cSld name="TITLE_ONLY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5"/>
          <p:cNvSpPr txBox="1">
            <a:spLocks noGrp="1"/>
          </p:cNvSpPr>
          <p:nvPr>
            <p:ph type="dt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5"/>
          <p:cNvSpPr txBox="1">
            <a:spLocks noGrp="1"/>
          </p:cNvSpPr>
          <p:nvPr>
            <p:ph type="ft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5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末尾幻灯片">
  <p:cSld name="末尾幻灯片"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"/>
          <p:cNvSpPr/>
          <p:nvPr/>
        </p:nvSpPr>
        <p:spPr>
          <a:xfrm>
            <a:off x="8738961" y="2971574"/>
            <a:ext cx="350838" cy="423863"/>
          </a:xfrm>
          <a:custGeom>
            <a:avLst/>
            <a:gdLst/>
            <a:ahLst/>
            <a:cxnLst/>
            <a:rect l="l" t="t" r="r" b="b"/>
            <a:pathLst>
              <a:path w="221" h="267" extrusionOk="0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6"/>
          <p:cNvSpPr/>
          <p:nvPr/>
        </p:nvSpPr>
        <p:spPr>
          <a:xfrm>
            <a:off x="8738961" y="2971574"/>
            <a:ext cx="350838" cy="423863"/>
          </a:xfrm>
          <a:custGeom>
            <a:avLst/>
            <a:gdLst/>
            <a:ahLst/>
            <a:cxnLst/>
            <a:rect l="l" t="t" r="r" b="b"/>
            <a:pathLst>
              <a:path w="221" h="267" extrusionOk="0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6"/>
          <p:cNvSpPr/>
          <p:nvPr/>
        </p:nvSpPr>
        <p:spPr>
          <a:xfrm>
            <a:off x="1430111" y="2638199"/>
            <a:ext cx="619125" cy="544513"/>
          </a:xfrm>
          <a:custGeom>
            <a:avLst/>
            <a:gdLst/>
            <a:ahLst/>
            <a:cxnLst/>
            <a:rect l="l" t="t" r="r" b="b"/>
            <a:pathLst>
              <a:path w="390" h="343" extrusionOk="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6"/>
          <p:cNvSpPr/>
          <p:nvPr/>
        </p:nvSpPr>
        <p:spPr>
          <a:xfrm>
            <a:off x="1430111" y="2638199"/>
            <a:ext cx="619125" cy="544513"/>
          </a:xfrm>
          <a:custGeom>
            <a:avLst/>
            <a:gdLst/>
            <a:ahLst/>
            <a:cxnLst/>
            <a:rect l="l" t="t" r="r" b="b"/>
            <a:pathLst>
              <a:path w="390" h="343" extrusionOk="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6"/>
          <p:cNvSpPr/>
          <p:nvPr/>
        </p:nvSpPr>
        <p:spPr>
          <a:xfrm>
            <a:off x="7381648" y="3501799"/>
            <a:ext cx="619125" cy="542925"/>
          </a:xfrm>
          <a:custGeom>
            <a:avLst/>
            <a:gdLst/>
            <a:ahLst/>
            <a:cxnLst/>
            <a:rect l="l" t="t" r="r" b="b"/>
            <a:pathLst>
              <a:path w="390" h="342" extrusionOk="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6"/>
          <p:cNvSpPr/>
          <p:nvPr/>
        </p:nvSpPr>
        <p:spPr>
          <a:xfrm>
            <a:off x="7381648" y="3501799"/>
            <a:ext cx="619125" cy="542925"/>
          </a:xfrm>
          <a:custGeom>
            <a:avLst/>
            <a:gdLst/>
            <a:ahLst/>
            <a:cxnLst/>
            <a:rect l="l" t="t" r="r" b="b"/>
            <a:pathLst>
              <a:path w="390" h="342" extrusionOk="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"/>
          <p:cNvSpPr/>
          <p:nvPr/>
        </p:nvSpPr>
        <p:spPr>
          <a:xfrm>
            <a:off x="1004661" y="5121049"/>
            <a:ext cx="620713" cy="555625"/>
          </a:xfrm>
          <a:custGeom>
            <a:avLst/>
            <a:gdLst/>
            <a:ahLst/>
            <a:cxnLst/>
            <a:rect l="l" t="t" r="r" b="b"/>
            <a:pathLst>
              <a:path w="391" h="350" extrusionOk="0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  <a:close/>
              </a:path>
            </a:pathLst>
          </a:custGeom>
          <a:solidFill>
            <a:srgbClr val="F7FD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6"/>
          <p:cNvSpPr/>
          <p:nvPr/>
        </p:nvSpPr>
        <p:spPr>
          <a:xfrm>
            <a:off x="1004661" y="5121049"/>
            <a:ext cx="620713" cy="555625"/>
          </a:xfrm>
          <a:custGeom>
            <a:avLst/>
            <a:gdLst/>
            <a:ahLst/>
            <a:cxnLst/>
            <a:rect l="l" t="t" r="r" b="b"/>
            <a:pathLst>
              <a:path w="391" h="350" extrusionOk="0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"/>
          <p:cNvSpPr/>
          <p:nvPr/>
        </p:nvSpPr>
        <p:spPr>
          <a:xfrm>
            <a:off x="9129486" y="5863999"/>
            <a:ext cx="300038" cy="557213"/>
          </a:xfrm>
          <a:custGeom>
            <a:avLst/>
            <a:gdLst/>
            <a:ahLst/>
            <a:cxnLst/>
            <a:rect l="l" t="t" r="r" b="b"/>
            <a:pathLst>
              <a:path w="189" h="351" extrusionOk="0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"/>
          <p:cNvSpPr/>
          <p:nvPr/>
        </p:nvSpPr>
        <p:spPr>
          <a:xfrm>
            <a:off x="9129486" y="5863999"/>
            <a:ext cx="300038" cy="557213"/>
          </a:xfrm>
          <a:custGeom>
            <a:avLst/>
            <a:gdLst/>
            <a:ahLst/>
            <a:cxnLst/>
            <a:rect l="l" t="t" r="r" b="b"/>
            <a:pathLst>
              <a:path w="189" h="351" extrusionOk="0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"/>
          <p:cNvSpPr/>
          <p:nvPr/>
        </p:nvSpPr>
        <p:spPr>
          <a:xfrm>
            <a:off x="3958998" y="3101749"/>
            <a:ext cx="601663" cy="277813"/>
          </a:xfrm>
          <a:custGeom>
            <a:avLst/>
            <a:gdLst/>
            <a:ahLst/>
            <a:cxnLst/>
            <a:rect l="l" t="t" r="r" b="b"/>
            <a:pathLst>
              <a:path w="379" h="175" extrusionOk="0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"/>
          <p:cNvSpPr/>
          <p:nvPr/>
        </p:nvSpPr>
        <p:spPr>
          <a:xfrm>
            <a:off x="3958998" y="3101749"/>
            <a:ext cx="601663" cy="277813"/>
          </a:xfrm>
          <a:custGeom>
            <a:avLst/>
            <a:gdLst/>
            <a:ahLst/>
            <a:cxnLst/>
            <a:rect l="l" t="t" r="r" b="b"/>
            <a:pathLst>
              <a:path w="379" h="175" extrusionOk="0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6"/>
          <p:cNvSpPr/>
          <p:nvPr/>
        </p:nvSpPr>
        <p:spPr>
          <a:xfrm>
            <a:off x="4851173" y="4698774"/>
            <a:ext cx="627063" cy="476250"/>
          </a:xfrm>
          <a:custGeom>
            <a:avLst/>
            <a:gdLst/>
            <a:ahLst/>
            <a:cxnLst/>
            <a:rect l="l" t="t" r="r" b="b"/>
            <a:pathLst>
              <a:path w="395" h="300" extrusionOk="0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"/>
          <p:cNvSpPr/>
          <p:nvPr/>
        </p:nvSpPr>
        <p:spPr>
          <a:xfrm>
            <a:off x="4851173" y="4698774"/>
            <a:ext cx="627063" cy="476250"/>
          </a:xfrm>
          <a:custGeom>
            <a:avLst/>
            <a:gdLst/>
            <a:ahLst/>
            <a:cxnLst/>
            <a:rect l="l" t="t" r="r" b="b"/>
            <a:pathLst>
              <a:path w="395" h="300" extrusionOk="0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"/>
          <p:cNvSpPr/>
          <p:nvPr/>
        </p:nvSpPr>
        <p:spPr>
          <a:xfrm>
            <a:off x="5724298" y="3614512"/>
            <a:ext cx="630238" cy="474663"/>
          </a:xfrm>
          <a:custGeom>
            <a:avLst/>
            <a:gdLst/>
            <a:ahLst/>
            <a:cxnLst/>
            <a:rect l="l" t="t" r="r" b="b"/>
            <a:pathLst>
              <a:path w="397" h="299" extrusionOk="0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"/>
          <p:cNvSpPr/>
          <p:nvPr/>
        </p:nvSpPr>
        <p:spPr>
          <a:xfrm>
            <a:off x="5724298" y="3614512"/>
            <a:ext cx="630238" cy="474663"/>
          </a:xfrm>
          <a:custGeom>
            <a:avLst/>
            <a:gdLst/>
            <a:ahLst/>
            <a:cxnLst/>
            <a:rect l="l" t="t" r="r" b="b"/>
            <a:pathLst>
              <a:path w="397" h="299" extrusionOk="0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6"/>
          <p:cNvSpPr/>
          <p:nvPr/>
        </p:nvSpPr>
        <p:spPr>
          <a:xfrm>
            <a:off x="9391423" y="5140099"/>
            <a:ext cx="644525" cy="517525"/>
          </a:xfrm>
          <a:custGeom>
            <a:avLst/>
            <a:gdLst/>
            <a:ahLst/>
            <a:cxnLst/>
            <a:rect l="l" t="t" r="r" b="b"/>
            <a:pathLst>
              <a:path w="406" h="326" extrusionOk="0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  <a:close/>
              </a:path>
            </a:pathLst>
          </a:custGeom>
          <a:solidFill>
            <a:srgbClr val="ECF9F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"/>
          <p:cNvSpPr/>
          <p:nvPr/>
        </p:nvSpPr>
        <p:spPr>
          <a:xfrm>
            <a:off x="9391423" y="5140099"/>
            <a:ext cx="644525" cy="517525"/>
          </a:xfrm>
          <a:custGeom>
            <a:avLst/>
            <a:gdLst/>
            <a:ahLst/>
            <a:cxnLst/>
            <a:rect l="l" t="t" r="r" b="b"/>
            <a:pathLst>
              <a:path w="406" h="326" extrusionOk="0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6"/>
          <p:cNvSpPr/>
          <p:nvPr/>
        </p:nvSpPr>
        <p:spPr>
          <a:xfrm>
            <a:off x="7518173" y="4495574"/>
            <a:ext cx="2519363" cy="1725613"/>
          </a:xfrm>
          <a:custGeom>
            <a:avLst/>
            <a:gdLst/>
            <a:ahLst/>
            <a:cxnLst/>
            <a:rect l="l" t="t" r="r" b="b"/>
            <a:pathLst>
              <a:path w="1587" h="1087" extrusionOk="0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  <a:close/>
              </a:path>
            </a:pathLst>
          </a:custGeom>
          <a:solidFill>
            <a:srgbClr val="D2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"/>
          <p:cNvSpPr/>
          <p:nvPr/>
        </p:nvSpPr>
        <p:spPr>
          <a:xfrm>
            <a:off x="7518173" y="4495574"/>
            <a:ext cx="2519363" cy="1725613"/>
          </a:xfrm>
          <a:custGeom>
            <a:avLst/>
            <a:gdLst/>
            <a:ahLst/>
            <a:cxnLst/>
            <a:rect l="l" t="t" r="r" b="b"/>
            <a:pathLst>
              <a:path w="1587" h="1087" extrusionOk="0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6"/>
          <p:cNvSpPr/>
          <p:nvPr/>
        </p:nvSpPr>
        <p:spPr>
          <a:xfrm>
            <a:off x="3776436" y="5322662"/>
            <a:ext cx="549275" cy="352425"/>
          </a:xfrm>
          <a:custGeom>
            <a:avLst/>
            <a:gdLst/>
            <a:ahLst/>
            <a:cxnLst/>
            <a:rect l="l" t="t" r="r" b="b"/>
            <a:pathLst>
              <a:path w="346" h="222" extrusionOk="0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"/>
          <p:cNvSpPr/>
          <p:nvPr/>
        </p:nvSpPr>
        <p:spPr>
          <a:xfrm>
            <a:off x="3776436" y="5322662"/>
            <a:ext cx="549275" cy="352425"/>
          </a:xfrm>
          <a:custGeom>
            <a:avLst/>
            <a:gdLst/>
            <a:ahLst/>
            <a:cxnLst/>
            <a:rect l="l" t="t" r="r" b="b"/>
            <a:pathLst>
              <a:path w="346" h="222" extrusionOk="0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6"/>
          <p:cNvSpPr/>
          <p:nvPr/>
        </p:nvSpPr>
        <p:spPr>
          <a:xfrm>
            <a:off x="1239611" y="5641749"/>
            <a:ext cx="549275" cy="350838"/>
          </a:xfrm>
          <a:custGeom>
            <a:avLst/>
            <a:gdLst/>
            <a:ahLst/>
            <a:cxnLst/>
            <a:rect l="l" t="t" r="r" b="b"/>
            <a:pathLst>
              <a:path w="346" h="221" extrusionOk="0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"/>
          <p:cNvSpPr/>
          <p:nvPr/>
        </p:nvSpPr>
        <p:spPr>
          <a:xfrm>
            <a:off x="1239611" y="5641749"/>
            <a:ext cx="549275" cy="350838"/>
          </a:xfrm>
          <a:custGeom>
            <a:avLst/>
            <a:gdLst/>
            <a:ahLst/>
            <a:cxnLst/>
            <a:rect l="l" t="t" r="r" b="b"/>
            <a:pathLst>
              <a:path w="346" h="221" extrusionOk="0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6"/>
          <p:cNvSpPr/>
          <p:nvPr/>
        </p:nvSpPr>
        <p:spPr>
          <a:xfrm>
            <a:off x="371248" y="3851049"/>
            <a:ext cx="492125" cy="635000"/>
          </a:xfrm>
          <a:custGeom>
            <a:avLst/>
            <a:gdLst/>
            <a:ahLst/>
            <a:cxnLst/>
            <a:rect l="l" t="t" r="r" b="b"/>
            <a:pathLst>
              <a:path w="310" h="400" extrusionOk="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6"/>
          <p:cNvSpPr/>
          <p:nvPr/>
        </p:nvSpPr>
        <p:spPr>
          <a:xfrm>
            <a:off x="371248" y="3851049"/>
            <a:ext cx="492125" cy="635000"/>
          </a:xfrm>
          <a:custGeom>
            <a:avLst/>
            <a:gdLst/>
            <a:ahLst/>
            <a:cxnLst/>
            <a:rect l="l" t="t" r="r" b="b"/>
            <a:pathLst>
              <a:path w="310" h="400" extrusionOk="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6"/>
          <p:cNvSpPr/>
          <p:nvPr/>
        </p:nvSpPr>
        <p:spPr>
          <a:xfrm>
            <a:off x="3176361" y="5181374"/>
            <a:ext cx="493713" cy="636588"/>
          </a:xfrm>
          <a:custGeom>
            <a:avLst/>
            <a:gdLst/>
            <a:ahLst/>
            <a:cxnLst/>
            <a:rect l="l" t="t" r="r" b="b"/>
            <a:pathLst>
              <a:path w="311" h="401" extrusionOk="0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6"/>
          <p:cNvSpPr/>
          <p:nvPr/>
        </p:nvSpPr>
        <p:spPr>
          <a:xfrm>
            <a:off x="3176361" y="5181374"/>
            <a:ext cx="493713" cy="636588"/>
          </a:xfrm>
          <a:custGeom>
            <a:avLst/>
            <a:gdLst/>
            <a:ahLst/>
            <a:cxnLst/>
            <a:rect l="l" t="t" r="r" b="b"/>
            <a:pathLst>
              <a:path w="311" h="401" extrusionOk="0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6"/>
          <p:cNvSpPr/>
          <p:nvPr/>
        </p:nvSpPr>
        <p:spPr>
          <a:xfrm>
            <a:off x="1015773" y="3406549"/>
            <a:ext cx="1219200" cy="1708150"/>
          </a:xfrm>
          <a:custGeom>
            <a:avLst/>
            <a:gdLst/>
            <a:ahLst/>
            <a:cxnLst/>
            <a:rect l="l" t="t" r="r" b="b"/>
            <a:pathLst>
              <a:path w="768" h="1076" extrusionOk="0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6"/>
          <p:cNvSpPr/>
          <p:nvPr/>
        </p:nvSpPr>
        <p:spPr>
          <a:xfrm>
            <a:off x="1015773" y="3406549"/>
            <a:ext cx="1219200" cy="1708150"/>
          </a:xfrm>
          <a:custGeom>
            <a:avLst/>
            <a:gdLst/>
            <a:ahLst/>
            <a:cxnLst/>
            <a:rect l="l" t="t" r="r" b="b"/>
            <a:pathLst>
              <a:path w="768" h="1076" extrusionOk="0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6"/>
          <p:cNvSpPr/>
          <p:nvPr/>
        </p:nvSpPr>
        <p:spPr>
          <a:xfrm>
            <a:off x="6545036" y="4144737"/>
            <a:ext cx="1304925" cy="1166813"/>
          </a:xfrm>
          <a:custGeom>
            <a:avLst/>
            <a:gdLst/>
            <a:ahLst/>
            <a:cxnLst/>
            <a:rect l="l" t="t" r="r" b="b"/>
            <a:pathLst>
              <a:path w="822" h="735" extrusionOk="0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6"/>
          <p:cNvSpPr/>
          <p:nvPr/>
        </p:nvSpPr>
        <p:spPr>
          <a:xfrm>
            <a:off x="6545036" y="4144737"/>
            <a:ext cx="1304925" cy="1166813"/>
          </a:xfrm>
          <a:custGeom>
            <a:avLst/>
            <a:gdLst/>
            <a:ahLst/>
            <a:cxnLst/>
            <a:rect l="l" t="t" r="r" b="b"/>
            <a:pathLst>
              <a:path w="822" h="735" extrusionOk="0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6"/>
          <p:cNvSpPr/>
          <p:nvPr/>
        </p:nvSpPr>
        <p:spPr>
          <a:xfrm>
            <a:off x="7518173" y="4908324"/>
            <a:ext cx="496888" cy="712788"/>
          </a:xfrm>
          <a:custGeom>
            <a:avLst/>
            <a:gdLst/>
            <a:ahLst/>
            <a:cxnLst/>
            <a:rect l="l" t="t" r="r" b="b"/>
            <a:pathLst>
              <a:path w="313" h="449" extrusionOk="0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  <a:close/>
              </a:path>
            </a:pathLst>
          </a:custGeom>
          <a:solidFill>
            <a:srgbClr val="B9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6"/>
          <p:cNvSpPr/>
          <p:nvPr/>
        </p:nvSpPr>
        <p:spPr>
          <a:xfrm>
            <a:off x="7518173" y="4908324"/>
            <a:ext cx="496888" cy="712788"/>
          </a:xfrm>
          <a:custGeom>
            <a:avLst/>
            <a:gdLst/>
            <a:ahLst/>
            <a:cxnLst/>
            <a:rect l="l" t="t" r="r" b="b"/>
            <a:pathLst>
              <a:path w="313" h="449" extrusionOk="0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6"/>
          <p:cNvSpPr/>
          <p:nvPr/>
        </p:nvSpPr>
        <p:spPr>
          <a:xfrm>
            <a:off x="1950811" y="4260624"/>
            <a:ext cx="703263" cy="2460625"/>
          </a:xfrm>
          <a:custGeom>
            <a:avLst/>
            <a:gdLst/>
            <a:ahLst/>
            <a:cxnLst/>
            <a:rect l="l" t="t" r="r" b="b"/>
            <a:pathLst>
              <a:path w="443" h="1550" extrusionOk="0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6"/>
          <p:cNvSpPr/>
          <p:nvPr/>
        </p:nvSpPr>
        <p:spPr>
          <a:xfrm>
            <a:off x="1950811" y="4260624"/>
            <a:ext cx="703263" cy="2460625"/>
          </a:xfrm>
          <a:custGeom>
            <a:avLst/>
            <a:gdLst/>
            <a:ahLst/>
            <a:cxnLst/>
            <a:rect l="l" t="t" r="r" b="b"/>
            <a:pathLst>
              <a:path w="443" h="1550" extrusionOk="0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6"/>
          <p:cNvSpPr/>
          <p:nvPr/>
        </p:nvSpPr>
        <p:spPr>
          <a:xfrm>
            <a:off x="2252436" y="6645049"/>
            <a:ext cx="252413" cy="111125"/>
          </a:xfrm>
          <a:custGeom>
            <a:avLst/>
            <a:gdLst/>
            <a:ahLst/>
            <a:cxnLst/>
            <a:rect l="l" t="t" r="r" b="b"/>
            <a:pathLst>
              <a:path w="159" h="70" extrusionOk="0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6"/>
          <p:cNvSpPr/>
          <p:nvPr/>
        </p:nvSpPr>
        <p:spPr>
          <a:xfrm>
            <a:off x="2252436" y="6645049"/>
            <a:ext cx="252413" cy="111125"/>
          </a:xfrm>
          <a:custGeom>
            <a:avLst/>
            <a:gdLst/>
            <a:ahLst/>
            <a:cxnLst/>
            <a:rect l="l" t="t" r="r" b="b"/>
            <a:pathLst>
              <a:path w="159" h="70" extrusionOk="0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6"/>
          <p:cNvSpPr/>
          <p:nvPr/>
        </p:nvSpPr>
        <p:spPr>
          <a:xfrm>
            <a:off x="510948" y="5621112"/>
            <a:ext cx="1146175" cy="895350"/>
          </a:xfrm>
          <a:custGeom>
            <a:avLst/>
            <a:gdLst/>
            <a:ahLst/>
            <a:cxnLst/>
            <a:rect l="l" t="t" r="r" b="b"/>
            <a:pathLst>
              <a:path w="722" h="564" extrusionOk="0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6"/>
          <p:cNvSpPr/>
          <p:nvPr/>
        </p:nvSpPr>
        <p:spPr>
          <a:xfrm>
            <a:off x="510948" y="5621112"/>
            <a:ext cx="1146175" cy="895350"/>
          </a:xfrm>
          <a:custGeom>
            <a:avLst/>
            <a:gdLst/>
            <a:ahLst/>
            <a:cxnLst/>
            <a:rect l="l" t="t" r="r" b="b"/>
            <a:pathLst>
              <a:path w="722" h="564" extrusionOk="0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6"/>
          <p:cNvSpPr/>
          <p:nvPr/>
        </p:nvSpPr>
        <p:spPr>
          <a:xfrm>
            <a:off x="510948" y="5621112"/>
            <a:ext cx="147638" cy="258763"/>
          </a:xfrm>
          <a:custGeom>
            <a:avLst/>
            <a:gdLst/>
            <a:ahLst/>
            <a:cxnLst/>
            <a:rect l="l" t="t" r="r" b="b"/>
            <a:pathLst>
              <a:path w="93" h="163" extrusionOk="0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6"/>
          <p:cNvSpPr/>
          <p:nvPr/>
        </p:nvSpPr>
        <p:spPr>
          <a:xfrm>
            <a:off x="510948" y="5621112"/>
            <a:ext cx="147638" cy="258763"/>
          </a:xfrm>
          <a:custGeom>
            <a:avLst/>
            <a:gdLst/>
            <a:ahLst/>
            <a:cxnLst/>
            <a:rect l="l" t="t" r="r" b="b"/>
            <a:pathLst>
              <a:path w="93" h="163" extrusionOk="0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6"/>
          <p:cNvSpPr/>
          <p:nvPr/>
        </p:nvSpPr>
        <p:spPr>
          <a:xfrm>
            <a:off x="2558823" y="4260624"/>
            <a:ext cx="619125" cy="2435225"/>
          </a:xfrm>
          <a:custGeom>
            <a:avLst/>
            <a:gdLst/>
            <a:ahLst/>
            <a:cxnLst/>
            <a:rect l="l" t="t" r="r" b="b"/>
            <a:pathLst>
              <a:path w="390" h="1534" extrusionOk="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6"/>
          <p:cNvSpPr/>
          <p:nvPr/>
        </p:nvSpPr>
        <p:spPr>
          <a:xfrm>
            <a:off x="2558823" y="4260624"/>
            <a:ext cx="619125" cy="2435225"/>
          </a:xfrm>
          <a:custGeom>
            <a:avLst/>
            <a:gdLst/>
            <a:ahLst/>
            <a:cxnLst/>
            <a:rect l="l" t="t" r="r" b="b"/>
            <a:pathLst>
              <a:path w="390" h="1534" extrusionOk="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6"/>
          <p:cNvSpPr/>
          <p:nvPr/>
        </p:nvSpPr>
        <p:spPr>
          <a:xfrm>
            <a:off x="3687536" y="5624287"/>
            <a:ext cx="1093788" cy="895350"/>
          </a:xfrm>
          <a:custGeom>
            <a:avLst/>
            <a:gdLst/>
            <a:ahLst/>
            <a:cxnLst/>
            <a:rect l="l" t="t" r="r" b="b"/>
            <a:pathLst>
              <a:path w="689" h="564" extrusionOk="0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  <a:close/>
              </a:path>
            </a:pathLst>
          </a:custGeom>
          <a:solidFill>
            <a:srgbClr val="81D9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6"/>
          <p:cNvSpPr/>
          <p:nvPr/>
        </p:nvSpPr>
        <p:spPr>
          <a:xfrm>
            <a:off x="3687536" y="5624287"/>
            <a:ext cx="1093788" cy="895350"/>
          </a:xfrm>
          <a:custGeom>
            <a:avLst/>
            <a:gdLst/>
            <a:ahLst/>
            <a:cxnLst/>
            <a:rect l="l" t="t" r="r" b="b"/>
            <a:pathLst>
              <a:path w="689" h="564" extrusionOk="0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6"/>
          <p:cNvSpPr/>
          <p:nvPr/>
        </p:nvSpPr>
        <p:spPr>
          <a:xfrm>
            <a:off x="4025673" y="5624287"/>
            <a:ext cx="755650" cy="1050925"/>
          </a:xfrm>
          <a:custGeom>
            <a:avLst/>
            <a:gdLst/>
            <a:ahLst/>
            <a:cxnLst/>
            <a:rect l="l" t="t" r="r" b="b"/>
            <a:pathLst>
              <a:path w="476" h="662" extrusionOk="0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6"/>
          <p:cNvSpPr/>
          <p:nvPr/>
        </p:nvSpPr>
        <p:spPr>
          <a:xfrm>
            <a:off x="4025673" y="5624287"/>
            <a:ext cx="755650" cy="1050925"/>
          </a:xfrm>
          <a:custGeom>
            <a:avLst/>
            <a:gdLst/>
            <a:ahLst/>
            <a:cxnLst/>
            <a:rect l="l" t="t" r="r" b="b"/>
            <a:pathLst>
              <a:path w="476" h="662" extrusionOk="0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6"/>
          <p:cNvSpPr/>
          <p:nvPr/>
        </p:nvSpPr>
        <p:spPr>
          <a:xfrm>
            <a:off x="1722211" y="6318024"/>
            <a:ext cx="228600" cy="471488"/>
          </a:xfrm>
          <a:custGeom>
            <a:avLst/>
            <a:gdLst/>
            <a:ahLst/>
            <a:cxnLst/>
            <a:rect l="l" t="t" r="r" b="b"/>
            <a:pathLst>
              <a:path w="144" h="297" extrusionOk="0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6"/>
          <p:cNvSpPr/>
          <p:nvPr/>
        </p:nvSpPr>
        <p:spPr>
          <a:xfrm>
            <a:off x="1722211" y="6318024"/>
            <a:ext cx="228600" cy="471488"/>
          </a:xfrm>
          <a:custGeom>
            <a:avLst/>
            <a:gdLst/>
            <a:ahLst/>
            <a:cxnLst/>
            <a:rect l="l" t="t" r="r" b="b"/>
            <a:pathLst>
              <a:path w="144" h="297" extrusionOk="0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6"/>
          <p:cNvSpPr/>
          <p:nvPr/>
        </p:nvSpPr>
        <p:spPr>
          <a:xfrm>
            <a:off x="1923823" y="6459312"/>
            <a:ext cx="328613" cy="185738"/>
          </a:xfrm>
          <a:custGeom>
            <a:avLst/>
            <a:gdLst/>
            <a:ahLst/>
            <a:cxnLst/>
            <a:rect l="l" t="t" r="r" b="b"/>
            <a:pathLst>
              <a:path w="207" h="117" extrusionOk="0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  <a:close/>
              </a:path>
            </a:pathLst>
          </a:custGeom>
          <a:solidFill>
            <a:srgbClr val="3AB5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6"/>
          <p:cNvSpPr/>
          <p:nvPr/>
        </p:nvSpPr>
        <p:spPr>
          <a:xfrm>
            <a:off x="1923823" y="6459312"/>
            <a:ext cx="328613" cy="185738"/>
          </a:xfrm>
          <a:custGeom>
            <a:avLst/>
            <a:gdLst/>
            <a:ahLst/>
            <a:cxnLst/>
            <a:rect l="l" t="t" r="r" b="b"/>
            <a:pathLst>
              <a:path w="207" h="117" extrusionOk="0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6"/>
          <p:cNvSpPr/>
          <p:nvPr/>
        </p:nvSpPr>
        <p:spPr>
          <a:xfrm>
            <a:off x="1885723" y="6546624"/>
            <a:ext cx="547688" cy="320675"/>
          </a:xfrm>
          <a:custGeom>
            <a:avLst/>
            <a:gdLst/>
            <a:ahLst/>
            <a:cxnLst/>
            <a:rect l="l" t="t" r="r" b="b"/>
            <a:pathLst>
              <a:path w="345" h="202" extrusionOk="0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  <a:close/>
              </a:path>
            </a:pathLst>
          </a:custGeom>
          <a:solidFill>
            <a:srgbClr val="3FB9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6"/>
          <p:cNvSpPr/>
          <p:nvPr/>
        </p:nvSpPr>
        <p:spPr>
          <a:xfrm>
            <a:off x="1885723" y="6546624"/>
            <a:ext cx="547688" cy="320675"/>
          </a:xfrm>
          <a:custGeom>
            <a:avLst/>
            <a:gdLst/>
            <a:ahLst/>
            <a:cxnLst/>
            <a:rect l="l" t="t" r="r" b="b"/>
            <a:pathLst>
              <a:path w="345" h="202" extrusionOk="0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6"/>
          <p:cNvSpPr/>
          <p:nvPr/>
        </p:nvSpPr>
        <p:spPr>
          <a:xfrm>
            <a:off x="1765073" y="6443437"/>
            <a:ext cx="158750" cy="346075"/>
          </a:xfrm>
          <a:custGeom>
            <a:avLst/>
            <a:gdLst/>
            <a:ahLst/>
            <a:cxnLst/>
            <a:rect l="l" t="t" r="r" b="b"/>
            <a:pathLst>
              <a:path w="100" h="218" extrusionOk="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  <a:close/>
              </a:path>
            </a:pathLst>
          </a:custGeom>
          <a:solidFill>
            <a:srgbClr val="36B4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6"/>
          <p:cNvSpPr/>
          <p:nvPr/>
        </p:nvSpPr>
        <p:spPr>
          <a:xfrm>
            <a:off x="1765073" y="6443437"/>
            <a:ext cx="158750" cy="346075"/>
          </a:xfrm>
          <a:custGeom>
            <a:avLst/>
            <a:gdLst/>
            <a:ahLst/>
            <a:cxnLst/>
            <a:rect l="l" t="t" r="r" b="b"/>
            <a:pathLst>
              <a:path w="100" h="218" extrusionOk="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6"/>
          <p:cNvSpPr/>
          <p:nvPr/>
        </p:nvSpPr>
        <p:spPr>
          <a:xfrm>
            <a:off x="2504848" y="6695849"/>
            <a:ext cx="53975" cy="41275"/>
          </a:xfrm>
          <a:custGeom>
            <a:avLst/>
            <a:gdLst/>
            <a:ahLst/>
            <a:cxnLst/>
            <a:rect l="l" t="t" r="r" b="b"/>
            <a:pathLst>
              <a:path w="34" h="26" extrusionOk="0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  <a:close/>
              </a:path>
            </a:pathLst>
          </a:custGeom>
          <a:solidFill>
            <a:srgbClr val="4BBE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6"/>
          <p:cNvSpPr/>
          <p:nvPr/>
        </p:nvSpPr>
        <p:spPr>
          <a:xfrm>
            <a:off x="2504848" y="6695849"/>
            <a:ext cx="53975" cy="41275"/>
          </a:xfrm>
          <a:custGeom>
            <a:avLst/>
            <a:gdLst/>
            <a:ahLst/>
            <a:cxnLst/>
            <a:rect l="l" t="t" r="r" b="b"/>
            <a:pathLst>
              <a:path w="34" h="26" extrusionOk="0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6"/>
          <p:cNvSpPr/>
          <p:nvPr/>
        </p:nvSpPr>
        <p:spPr>
          <a:xfrm>
            <a:off x="2433411" y="6721249"/>
            <a:ext cx="123825" cy="60325"/>
          </a:xfrm>
          <a:custGeom>
            <a:avLst/>
            <a:gdLst/>
            <a:ahLst/>
            <a:cxnLst/>
            <a:rect l="l" t="t" r="r" b="b"/>
            <a:pathLst>
              <a:path w="78" h="38" extrusionOk="0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  <a:close/>
              </a:path>
            </a:pathLst>
          </a:custGeom>
          <a:solidFill>
            <a:srgbClr val="52C1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6"/>
          <p:cNvSpPr/>
          <p:nvPr/>
        </p:nvSpPr>
        <p:spPr>
          <a:xfrm>
            <a:off x="2433411" y="6721249"/>
            <a:ext cx="123825" cy="60325"/>
          </a:xfrm>
          <a:custGeom>
            <a:avLst/>
            <a:gdLst/>
            <a:ahLst/>
            <a:cxnLst/>
            <a:rect l="l" t="t" r="r" b="b"/>
            <a:pathLst>
              <a:path w="78" h="38" extrusionOk="0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6"/>
          <p:cNvSpPr/>
          <p:nvPr/>
        </p:nvSpPr>
        <p:spPr>
          <a:xfrm>
            <a:off x="2557236" y="6468837"/>
            <a:ext cx="466725" cy="268288"/>
          </a:xfrm>
          <a:custGeom>
            <a:avLst/>
            <a:gdLst/>
            <a:ahLst/>
            <a:cxnLst/>
            <a:rect l="l" t="t" r="r" b="b"/>
            <a:pathLst>
              <a:path w="294" h="169" extrusionOk="0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6"/>
          <p:cNvSpPr/>
          <p:nvPr/>
        </p:nvSpPr>
        <p:spPr>
          <a:xfrm>
            <a:off x="2557236" y="6468837"/>
            <a:ext cx="466725" cy="268288"/>
          </a:xfrm>
          <a:custGeom>
            <a:avLst/>
            <a:gdLst/>
            <a:ahLst/>
            <a:cxnLst/>
            <a:rect l="l" t="t" r="r" b="b"/>
            <a:pathLst>
              <a:path w="294" h="169" extrusionOk="0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6"/>
          <p:cNvSpPr/>
          <p:nvPr/>
        </p:nvSpPr>
        <p:spPr>
          <a:xfrm>
            <a:off x="2557236" y="6638699"/>
            <a:ext cx="417513" cy="185738"/>
          </a:xfrm>
          <a:custGeom>
            <a:avLst/>
            <a:gdLst/>
            <a:ahLst/>
            <a:cxnLst/>
            <a:rect l="l" t="t" r="r" b="b"/>
            <a:pathLst>
              <a:path w="263" h="117" extrusionOk="0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6"/>
          <p:cNvSpPr/>
          <p:nvPr/>
        </p:nvSpPr>
        <p:spPr>
          <a:xfrm>
            <a:off x="2557236" y="6638699"/>
            <a:ext cx="417513" cy="185738"/>
          </a:xfrm>
          <a:custGeom>
            <a:avLst/>
            <a:gdLst/>
            <a:ahLst/>
            <a:cxnLst/>
            <a:rect l="l" t="t" r="r" b="b"/>
            <a:pathLst>
              <a:path w="263" h="117" extrusionOk="0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6"/>
          <p:cNvSpPr/>
          <p:nvPr/>
        </p:nvSpPr>
        <p:spPr>
          <a:xfrm>
            <a:off x="2549298" y="6737124"/>
            <a:ext cx="188913" cy="125413"/>
          </a:xfrm>
          <a:custGeom>
            <a:avLst/>
            <a:gdLst/>
            <a:ahLst/>
            <a:cxnLst/>
            <a:rect l="l" t="t" r="r" b="b"/>
            <a:pathLst>
              <a:path w="119" h="79" extrusionOk="0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"/>
          <p:cNvSpPr/>
          <p:nvPr/>
        </p:nvSpPr>
        <p:spPr>
          <a:xfrm>
            <a:off x="2549298" y="6737124"/>
            <a:ext cx="188913" cy="125413"/>
          </a:xfrm>
          <a:custGeom>
            <a:avLst/>
            <a:gdLst/>
            <a:ahLst/>
            <a:cxnLst/>
            <a:rect l="l" t="t" r="r" b="b"/>
            <a:pathLst>
              <a:path w="119" h="79" extrusionOk="0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6"/>
          <p:cNvSpPr/>
          <p:nvPr/>
        </p:nvSpPr>
        <p:spPr>
          <a:xfrm>
            <a:off x="2482623" y="6737124"/>
            <a:ext cx="74613" cy="79375"/>
          </a:xfrm>
          <a:custGeom>
            <a:avLst/>
            <a:gdLst/>
            <a:ahLst/>
            <a:cxnLst/>
            <a:rect l="l" t="t" r="r" b="b"/>
            <a:pathLst>
              <a:path w="47" h="50" extrusionOk="0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6"/>
          <p:cNvSpPr/>
          <p:nvPr/>
        </p:nvSpPr>
        <p:spPr>
          <a:xfrm>
            <a:off x="2482623" y="6737124"/>
            <a:ext cx="74613" cy="79375"/>
          </a:xfrm>
          <a:custGeom>
            <a:avLst/>
            <a:gdLst/>
            <a:ahLst/>
            <a:cxnLst/>
            <a:rect l="l" t="t" r="r" b="b"/>
            <a:pathLst>
              <a:path w="47" h="50" extrusionOk="0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6"/>
          <p:cNvSpPr/>
          <p:nvPr/>
        </p:nvSpPr>
        <p:spPr>
          <a:xfrm>
            <a:off x="2363561" y="6756174"/>
            <a:ext cx="119063" cy="95250"/>
          </a:xfrm>
          <a:custGeom>
            <a:avLst/>
            <a:gdLst/>
            <a:ahLst/>
            <a:cxnLst/>
            <a:rect l="l" t="t" r="r" b="b"/>
            <a:pathLst>
              <a:path w="75" h="60" extrusionOk="0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  <a:close/>
              </a:path>
            </a:pathLst>
          </a:custGeom>
          <a:solidFill>
            <a:srgbClr val="45B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6"/>
          <p:cNvSpPr/>
          <p:nvPr/>
        </p:nvSpPr>
        <p:spPr>
          <a:xfrm>
            <a:off x="2363561" y="6756174"/>
            <a:ext cx="119063" cy="95250"/>
          </a:xfrm>
          <a:custGeom>
            <a:avLst/>
            <a:gdLst/>
            <a:ahLst/>
            <a:cxnLst/>
            <a:rect l="l" t="t" r="r" b="b"/>
            <a:pathLst>
              <a:path w="75" h="60" extrusionOk="0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6"/>
          <p:cNvSpPr/>
          <p:nvPr/>
        </p:nvSpPr>
        <p:spPr>
          <a:xfrm>
            <a:off x="2546123" y="6816499"/>
            <a:ext cx="92075" cy="50800"/>
          </a:xfrm>
          <a:custGeom>
            <a:avLst/>
            <a:gdLst/>
            <a:ahLst/>
            <a:cxnLst/>
            <a:rect l="l" t="t" r="r" b="b"/>
            <a:pathLst>
              <a:path w="58" h="32" extrusionOk="0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  <a:close/>
              </a:path>
            </a:pathLst>
          </a:custGeom>
          <a:solidFill>
            <a:srgbClr val="48B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6"/>
          <p:cNvSpPr/>
          <p:nvPr/>
        </p:nvSpPr>
        <p:spPr>
          <a:xfrm>
            <a:off x="2546123" y="6816499"/>
            <a:ext cx="92075" cy="50800"/>
          </a:xfrm>
          <a:custGeom>
            <a:avLst/>
            <a:gdLst/>
            <a:ahLst/>
            <a:cxnLst/>
            <a:rect l="l" t="t" r="r" b="b"/>
            <a:pathLst>
              <a:path w="58" h="32" extrusionOk="0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6"/>
          <p:cNvSpPr/>
          <p:nvPr/>
        </p:nvSpPr>
        <p:spPr>
          <a:xfrm>
            <a:off x="2365148" y="6781574"/>
            <a:ext cx="184150" cy="85725"/>
          </a:xfrm>
          <a:custGeom>
            <a:avLst/>
            <a:gdLst/>
            <a:ahLst/>
            <a:cxnLst/>
            <a:rect l="l" t="t" r="r" b="b"/>
            <a:pathLst>
              <a:path w="116" h="54" extrusionOk="0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  <a:close/>
              </a:path>
            </a:pathLst>
          </a:custGeom>
          <a:solidFill>
            <a:srgbClr val="3BB6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6"/>
          <p:cNvSpPr/>
          <p:nvPr/>
        </p:nvSpPr>
        <p:spPr>
          <a:xfrm>
            <a:off x="2365148" y="6781574"/>
            <a:ext cx="184150" cy="85725"/>
          </a:xfrm>
          <a:custGeom>
            <a:avLst/>
            <a:gdLst/>
            <a:ahLst/>
            <a:cxnLst/>
            <a:rect l="l" t="t" r="r" b="b"/>
            <a:pathLst>
              <a:path w="116" h="54" extrusionOk="0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6"/>
          <p:cNvSpPr/>
          <p:nvPr/>
        </p:nvSpPr>
        <p:spPr>
          <a:xfrm>
            <a:off x="3395436" y="6287862"/>
            <a:ext cx="188913" cy="192088"/>
          </a:xfrm>
          <a:custGeom>
            <a:avLst/>
            <a:gdLst/>
            <a:ahLst/>
            <a:cxnLst/>
            <a:rect l="l" t="t" r="r" b="b"/>
            <a:pathLst>
              <a:path w="119" h="121" extrusionOk="0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  <a:close/>
              </a:path>
            </a:pathLst>
          </a:custGeom>
          <a:solidFill>
            <a:srgbClr val="91DE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6"/>
          <p:cNvSpPr/>
          <p:nvPr/>
        </p:nvSpPr>
        <p:spPr>
          <a:xfrm>
            <a:off x="3395436" y="6287862"/>
            <a:ext cx="188913" cy="192088"/>
          </a:xfrm>
          <a:custGeom>
            <a:avLst/>
            <a:gdLst/>
            <a:ahLst/>
            <a:cxnLst/>
            <a:rect l="l" t="t" r="r" b="b"/>
            <a:pathLst>
              <a:path w="119" h="121" extrusionOk="0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6"/>
          <p:cNvSpPr/>
          <p:nvPr/>
        </p:nvSpPr>
        <p:spPr>
          <a:xfrm>
            <a:off x="3584348" y="6287862"/>
            <a:ext cx="103188" cy="87313"/>
          </a:xfrm>
          <a:custGeom>
            <a:avLst/>
            <a:gdLst/>
            <a:ahLst/>
            <a:cxnLst/>
            <a:rect l="l" t="t" r="r" b="b"/>
            <a:pathLst>
              <a:path w="65" h="55" extrusionOk="0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6"/>
          <p:cNvSpPr/>
          <p:nvPr/>
        </p:nvSpPr>
        <p:spPr>
          <a:xfrm>
            <a:off x="3584348" y="6287862"/>
            <a:ext cx="103188" cy="87313"/>
          </a:xfrm>
          <a:custGeom>
            <a:avLst/>
            <a:gdLst/>
            <a:ahLst/>
            <a:cxnLst/>
            <a:rect l="l" t="t" r="r" b="b"/>
            <a:pathLst>
              <a:path w="65" h="55" extrusionOk="0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6"/>
          <p:cNvSpPr/>
          <p:nvPr/>
        </p:nvSpPr>
        <p:spPr>
          <a:xfrm>
            <a:off x="3633561" y="6340249"/>
            <a:ext cx="392113" cy="328613"/>
          </a:xfrm>
          <a:custGeom>
            <a:avLst/>
            <a:gdLst/>
            <a:ahLst/>
            <a:cxnLst/>
            <a:rect l="l" t="t" r="r" b="b"/>
            <a:pathLst>
              <a:path w="247" h="207" extrusionOk="0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  <a:close/>
              </a:path>
            </a:pathLst>
          </a:custGeom>
          <a:solidFill>
            <a:srgbClr val="40B8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6"/>
          <p:cNvSpPr/>
          <p:nvPr/>
        </p:nvSpPr>
        <p:spPr>
          <a:xfrm>
            <a:off x="3633561" y="6340249"/>
            <a:ext cx="392113" cy="328613"/>
          </a:xfrm>
          <a:custGeom>
            <a:avLst/>
            <a:gdLst/>
            <a:ahLst/>
            <a:cxnLst/>
            <a:rect l="l" t="t" r="r" b="b"/>
            <a:pathLst>
              <a:path w="247" h="207" extrusionOk="0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6"/>
          <p:cNvSpPr/>
          <p:nvPr/>
        </p:nvSpPr>
        <p:spPr>
          <a:xfrm>
            <a:off x="3914548" y="6519637"/>
            <a:ext cx="284163" cy="131763"/>
          </a:xfrm>
          <a:custGeom>
            <a:avLst/>
            <a:gdLst/>
            <a:ahLst/>
            <a:cxnLst/>
            <a:rect l="l" t="t" r="r" b="b"/>
            <a:pathLst>
              <a:path w="179" h="83" extrusionOk="0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  <a:close/>
              </a:path>
            </a:pathLst>
          </a:custGeom>
          <a:solidFill>
            <a:srgbClr val="3EB7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6"/>
          <p:cNvSpPr/>
          <p:nvPr/>
        </p:nvSpPr>
        <p:spPr>
          <a:xfrm>
            <a:off x="3914548" y="6519637"/>
            <a:ext cx="284163" cy="131763"/>
          </a:xfrm>
          <a:custGeom>
            <a:avLst/>
            <a:gdLst/>
            <a:ahLst/>
            <a:cxnLst/>
            <a:rect l="l" t="t" r="r" b="b"/>
            <a:pathLst>
              <a:path w="179" h="83" extrusionOk="0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6"/>
          <p:cNvSpPr/>
          <p:nvPr/>
        </p:nvSpPr>
        <p:spPr>
          <a:xfrm>
            <a:off x="3465286" y="6287862"/>
            <a:ext cx="168275" cy="196850"/>
          </a:xfrm>
          <a:custGeom>
            <a:avLst/>
            <a:gdLst/>
            <a:ahLst/>
            <a:cxnLst/>
            <a:rect l="l" t="t" r="r" b="b"/>
            <a:pathLst>
              <a:path w="106" h="124" extrusionOk="0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  <a:close/>
              </a:path>
            </a:pathLst>
          </a:custGeom>
          <a:solidFill>
            <a:srgbClr val="A8E5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6"/>
          <p:cNvSpPr/>
          <p:nvPr/>
        </p:nvSpPr>
        <p:spPr>
          <a:xfrm>
            <a:off x="3465286" y="6287862"/>
            <a:ext cx="168275" cy="196850"/>
          </a:xfrm>
          <a:custGeom>
            <a:avLst/>
            <a:gdLst/>
            <a:ahLst/>
            <a:cxnLst/>
            <a:rect l="l" t="t" r="r" b="b"/>
            <a:pathLst>
              <a:path w="106" h="124" extrusionOk="0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6"/>
          <p:cNvSpPr/>
          <p:nvPr/>
        </p:nvSpPr>
        <p:spPr>
          <a:xfrm>
            <a:off x="3466873" y="6375174"/>
            <a:ext cx="331788" cy="425450"/>
          </a:xfrm>
          <a:custGeom>
            <a:avLst/>
            <a:gdLst/>
            <a:ahLst/>
            <a:cxnLst/>
            <a:rect l="l" t="t" r="r" b="b"/>
            <a:pathLst>
              <a:path w="209" h="268" extrusionOk="0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  <a:close/>
              </a:path>
            </a:pathLst>
          </a:custGeom>
          <a:solidFill>
            <a:srgbClr val="55C3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6"/>
          <p:cNvSpPr/>
          <p:nvPr/>
        </p:nvSpPr>
        <p:spPr>
          <a:xfrm>
            <a:off x="3466873" y="6375174"/>
            <a:ext cx="331788" cy="425450"/>
          </a:xfrm>
          <a:custGeom>
            <a:avLst/>
            <a:gdLst/>
            <a:ahLst/>
            <a:cxnLst/>
            <a:rect l="l" t="t" r="r" b="b"/>
            <a:pathLst>
              <a:path w="209" h="268" extrusionOk="0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6"/>
          <p:cNvSpPr/>
          <p:nvPr/>
        </p:nvSpPr>
        <p:spPr>
          <a:xfrm>
            <a:off x="6083073" y="5249637"/>
            <a:ext cx="1608138" cy="1339850"/>
          </a:xfrm>
          <a:custGeom>
            <a:avLst/>
            <a:gdLst/>
            <a:ahLst/>
            <a:cxnLst/>
            <a:rect l="l" t="t" r="r" b="b"/>
            <a:pathLst>
              <a:path w="1013" h="844" extrusionOk="0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  <a:close/>
              </a:path>
            </a:pathLst>
          </a:custGeom>
          <a:solidFill>
            <a:srgbClr val="86DB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6"/>
          <p:cNvSpPr/>
          <p:nvPr/>
        </p:nvSpPr>
        <p:spPr>
          <a:xfrm>
            <a:off x="6083073" y="5249637"/>
            <a:ext cx="1608138" cy="1339850"/>
          </a:xfrm>
          <a:custGeom>
            <a:avLst/>
            <a:gdLst/>
            <a:ahLst/>
            <a:cxnLst/>
            <a:rect l="l" t="t" r="r" b="b"/>
            <a:pathLst>
              <a:path w="1013" h="844" extrusionOk="0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6"/>
          <p:cNvSpPr/>
          <p:nvPr/>
        </p:nvSpPr>
        <p:spPr>
          <a:xfrm>
            <a:off x="5054373" y="5249637"/>
            <a:ext cx="1163638" cy="1435100"/>
          </a:xfrm>
          <a:custGeom>
            <a:avLst/>
            <a:gdLst/>
            <a:ahLst/>
            <a:cxnLst/>
            <a:rect l="l" t="t" r="r" b="b"/>
            <a:pathLst>
              <a:path w="733" h="904" extrusionOk="0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  <a:close/>
              </a:path>
            </a:pathLst>
          </a:custGeom>
          <a:solidFill>
            <a:srgbClr val="A0E3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6"/>
          <p:cNvSpPr/>
          <p:nvPr/>
        </p:nvSpPr>
        <p:spPr>
          <a:xfrm>
            <a:off x="5054373" y="5249637"/>
            <a:ext cx="1163638" cy="1435100"/>
          </a:xfrm>
          <a:custGeom>
            <a:avLst/>
            <a:gdLst/>
            <a:ahLst/>
            <a:cxnLst/>
            <a:rect l="l" t="t" r="r" b="b"/>
            <a:pathLst>
              <a:path w="733" h="904" extrusionOk="0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6"/>
          <p:cNvSpPr/>
          <p:nvPr/>
        </p:nvSpPr>
        <p:spPr>
          <a:xfrm>
            <a:off x="5194073" y="6325962"/>
            <a:ext cx="188913" cy="179388"/>
          </a:xfrm>
          <a:custGeom>
            <a:avLst/>
            <a:gdLst/>
            <a:ahLst/>
            <a:cxnLst/>
            <a:rect l="l" t="t" r="r" b="b"/>
            <a:pathLst>
              <a:path w="119" h="113" extrusionOk="0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  <a:close/>
              </a:path>
            </a:pathLst>
          </a:custGeom>
          <a:solidFill>
            <a:srgbClr val="64CA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6"/>
          <p:cNvSpPr/>
          <p:nvPr/>
        </p:nvSpPr>
        <p:spPr>
          <a:xfrm>
            <a:off x="5194073" y="6325962"/>
            <a:ext cx="188913" cy="179388"/>
          </a:xfrm>
          <a:custGeom>
            <a:avLst/>
            <a:gdLst/>
            <a:ahLst/>
            <a:cxnLst/>
            <a:rect l="l" t="t" r="r" b="b"/>
            <a:pathLst>
              <a:path w="119" h="113" extrusionOk="0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6"/>
          <p:cNvSpPr/>
          <p:nvPr/>
        </p:nvSpPr>
        <p:spPr>
          <a:xfrm>
            <a:off x="5594123" y="5249637"/>
            <a:ext cx="623888" cy="1262063"/>
          </a:xfrm>
          <a:custGeom>
            <a:avLst/>
            <a:gdLst/>
            <a:ahLst/>
            <a:cxnLst/>
            <a:rect l="l" t="t" r="r" b="b"/>
            <a:pathLst>
              <a:path w="393" h="795" extrusionOk="0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  <a:close/>
              </a:path>
            </a:pathLst>
          </a:custGeom>
          <a:solidFill>
            <a:srgbClr val="79D7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6"/>
          <p:cNvSpPr/>
          <p:nvPr/>
        </p:nvSpPr>
        <p:spPr>
          <a:xfrm>
            <a:off x="5594123" y="5249637"/>
            <a:ext cx="623888" cy="1262063"/>
          </a:xfrm>
          <a:custGeom>
            <a:avLst/>
            <a:gdLst/>
            <a:ahLst/>
            <a:cxnLst/>
            <a:rect l="l" t="t" r="r" b="b"/>
            <a:pathLst>
              <a:path w="393" h="795" extrusionOk="0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6"/>
          <p:cNvSpPr/>
          <p:nvPr/>
        </p:nvSpPr>
        <p:spPr>
          <a:xfrm>
            <a:off x="7554686" y="6505349"/>
            <a:ext cx="136525" cy="119063"/>
          </a:xfrm>
          <a:custGeom>
            <a:avLst/>
            <a:gdLst/>
            <a:ahLst/>
            <a:cxnLst/>
            <a:rect l="l" t="t" r="r" b="b"/>
            <a:pathLst>
              <a:path w="86" h="75" extrusionOk="0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  <a:close/>
              </a:path>
            </a:pathLst>
          </a:custGeom>
          <a:solidFill>
            <a:srgbClr val="59C5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6"/>
          <p:cNvSpPr/>
          <p:nvPr/>
        </p:nvSpPr>
        <p:spPr>
          <a:xfrm>
            <a:off x="7554686" y="6505349"/>
            <a:ext cx="136525" cy="119063"/>
          </a:xfrm>
          <a:custGeom>
            <a:avLst/>
            <a:gdLst/>
            <a:ahLst/>
            <a:cxnLst/>
            <a:rect l="l" t="t" r="r" b="b"/>
            <a:pathLst>
              <a:path w="86" h="75" extrusionOk="0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6"/>
          <p:cNvSpPr/>
          <p:nvPr/>
        </p:nvSpPr>
        <p:spPr>
          <a:xfrm>
            <a:off x="8245248" y="6156099"/>
            <a:ext cx="650875" cy="711200"/>
          </a:xfrm>
          <a:custGeom>
            <a:avLst/>
            <a:gdLst/>
            <a:ahLst/>
            <a:cxnLst/>
            <a:rect l="l" t="t" r="r" b="b"/>
            <a:pathLst>
              <a:path w="410" h="448" extrusionOk="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  <a:close/>
              </a:path>
            </a:pathLst>
          </a:custGeom>
          <a:solidFill>
            <a:srgbClr val="D0F1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6"/>
          <p:cNvSpPr/>
          <p:nvPr/>
        </p:nvSpPr>
        <p:spPr>
          <a:xfrm>
            <a:off x="8245248" y="6156099"/>
            <a:ext cx="650875" cy="711200"/>
          </a:xfrm>
          <a:custGeom>
            <a:avLst/>
            <a:gdLst/>
            <a:ahLst/>
            <a:cxnLst/>
            <a:rect l="l" t="t" r="r" b="b"/>
            <a:pathLst>
              <a:path w="410" h="448" extrusionOk="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6"/>
          <p:cNvSpPr/>
          <p:nvPr/>
        </p:nvSpPr>
        <p:spPr>
          <a:xfrm>
            <a:off x="7641998" y="6156099"/>
            <a:ext cx="1254125" cy="711200"/>
          </a:xfrm>
          <a:custGeom>
            <a:avLst/>
            <a:gdLst/>
            <a:ahLst/>
            <a:cxnLst/>
            <a:rect l="l" t="t" r="r" b="b"/>
            <a:pathLst>
              <a:path w="790" h="448" extrusionOk="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  <a:close/>
              </a:path>
            </a:pathLst>
          </a:custGeom>
          <a:solidFill>
            <a:srgbClr val="B9EA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6"/>
          <p:cNvSpPr/>
          <p:nvPr/>
        </p:nvSpPr>
        <p:spPr>
          <a:xfrm>
            <a:off x="7641998" y="6156099"/>
            <a:ext cx="1254125" cy="711200"/>
          </a:xfrm>
          <a:custGeom>
            <a:avLst/>
            <a:gdLst/>
            <a:ahLst/>
            <a:cxnLst/>
            <a:rect l="l" t="t" r="r" b="b"/>
            <a:pathLst>
              <a:path w="790" h="448" extrusionOk="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6"/>
          <p:cNvSpPr/>
          <p:nvPr/>
        </p:nvSpPr>
        <p:spPr>
          <a:xfrm>
            <a:off x="7605486" y="6505349"/>
            <a:ext cx="85725" cy="146050"/>
          </a:xfrm>
          <a:custGeom>
            <a:avLst/>
            <a:gdLst/>
            <a:ahLst/>
            <a:cxnLst/>
            <a:rect l="l" t="t" r="r" b="b"/>
            <a:pathLst>
              <a:path w="54" h="92" extrusionOk="0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  <a:close/>
              </a:path>
            </a:pathLst>
          </a:custGeom>
          <a:solidFill>
            <a:srgbClr val="97E0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6"/>
          <p:cNvSpPr/>
          <p:nvPr/>
        </p:nvSpPr>
        <p:spPr>
          <a:xfrm>
            <a:off x="7605486" y="6505349"/>
            <a:ext cx="85725" cy="146050"/>
          </a:xfrm>
          <a:custGeom>
            <a:avLst/>
            <a:gdLst/>
            <a:ahLst/>
            <a:cxnLst/>
            <a:rect l="l" t="t" r="r" b="b"/>
            <a:pathLst>
              <a:path w="54" h="92" extrusionOk="0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6"/>
          <p:cNvSpPr/>
          <p:nvPr/>
        </p:nvSpPr>
        <p:spPr>
          <a:xfrm>
            <a:off x="1657123" y="6318024"/>
            <a:ext cx="107950" cy="125413"/>
          </a:xfrm>
          <a:custGeom>
            <a:avLst/>
            <a:gdLst/>
            <a:ahLst/>
            <a:cxnLst/>
            <a:rect l="l" t="t" r="r" b="b"/>
            <a:pathLst>
              <a:path w="68" h="79" extrusionOk="0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6"/>
          <p:cNvSpPr/>
          <p:nvPr/>
        </p:nvSpPr>
        <p:spPr>
          <a:xfrm>
            <a:off x="1657123" y="6318024"/>
            <a:ext cx="107950" cy="125413"/>
          </a:xfrm>
          <a:custGeom>
            <a:avLst/>
            <a:gdLst/>
            <a:ahLst/>
            <a:cxnLst/>
            <a:rect l="l" t="t" r="r" b="b"/>
            <a:pathLst>
              <a:path w="68" h="79" extrusionOk="0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6"/>
          <p:cNvSpPr/>
          <p:nvPr/>
        </p:nvSpPr>
        <p:spPr>
          <a:xfrm>
            <a:off x="1876198" y="6789512"/>
            <a:ext cx="30163" cy="68263"/>
          </a:xfrm>
          <a:custGeom>
            <a:avLst/>
            <a:gdLst/>
            <a:ahLst/>
            <a:cxnLst/>
            <a:rect l="l" t="t" r="r" b="b"/>
            <a:pathLst>
              <a:path w="19" h="43" extrusionOk="0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  <a:close/>
              </a:path>
            </a:pathLst>
          </a:custGeom>
          <a:solidFill>
            <a:srgbClr val="4DC0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6"/>
          <p:cNvSpPr/>
          <p:nvPr/>
        </p:nvSpPr>
        <p:spPr>
          <a:xfrm>
            <a:off x="1876198" y="6789512"/>
            <a:ext cx="30163" cy="68263"/>
          </a:xfrm>
          <a:custGeom>
            <a:avLst/>
            <a:gdLst/>
            <a:ahLst/>
            <a:cxnLst/>
            <a:rect l="l" t="t" r="r" b="b"/>
            <a:pathLst>
              <a:path w="19" h="43" extrusionOk="0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6"/>
          <p:cNvSpPr/>
          <p:nvPr/>
        </p:nvSpPr>
        <p:spPr>
          <a:xfrm>
            <a:off x="1484086" y="6371999"/>
            <a:ext cx="401638" cy="495300"/>
          </a:xfrm>
          <a:custGeom>
            <a:avLst/>
            <a:gdLst/>
            <a:ahLst/>
            <a:cxnLst/>
            <a:rect l="l" t="t" r="r" b="b"/>
            <a:pathLst>
              <a:path w="253" h="312" extrusionOk="0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  <a:close/>
              </a:path>
            </a:pathLst>
          </a:custGeom>
          <a:solidFill>
            <a:srgbClr val="42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6"/>
          <p:cNvSpPr/>
          <p:nvPr/>
        </p:nvSpPr>
        <p:spPr>
          <a:xfrm>
            <a:off x="1484086" y="6371999"/>
            <a:ext cx="401638" cy="495300"/>
          </a:xfrm>
          <a:custGeom>
            <a:avLst/>
            <a:gdLst/>
            <a:ahLst/>
            <a:cxnLst/>
            <a:rect l="l" t="t" r="r" b="b"/>
            <a:pathLst>
              <a:path w="253" h="312" extrusionOk="0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6"/>
          <p:cNvSpPr/>
          <p:nvPr/>
        </p:nvSpPr>
        <p:spPr>
          <a:xfrm>
            <a:off x="10288361" y="4492399"/>
            <a:ext cx="1189711" cy="2388280"/>
          </a:xfrm>
          <a:custGeom>
            <a:avLst/>
            <a:gdLst/>
            <a:ahLst/>
            <a:cxnLst/>
            <a:rect l="l" t="t" r="r" b="b"/>
            <a:pathLst>
              <a:path w="1189711" h="2388280" extrusionOk="0">
                <a:moveTo>
                  <a:pt x="1022350" y="0"/>
                </a:moveTo>
                <a:lnTo>
                  <a:pt x="1189711" y="2388280"/>
                </a:lnTo>
                <a:lnTo>
                  <a:pt x="820104" y="2388280"/>
                </a:lnTo>
                <a:lnTo>
                  <a:pt x="0" y="2114550"/>
                </a:lnTo>
                <a:close/>
              </a:path>
            </a:pathLst>
          </a:custGeom>
          <a:solidFill>
            <a:srgbClr val="95DF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6"/>
          <p:cNvSpPr/>
          <p:nvPr/>
        </p:nvSpPr>
        <p:spPr>
          <a:xfrm>
            <a:off x="10288361" y="4492399"/>
            <a:ext cx="1198563" cy="2514600"/>
          </a:xfrm>
          <a:custGeom>
            <a:avLst/>
            <a:gdLst/>
            <a:ahLst/>
            <a:cxnLst/>
            <a:rect l="l" t="t" r="r" b="b"/>
            <a:pathLst>
              <a:path w="755" h="1584" extrusionOk="0">
                <a:moveTo>
                  <a:pt x="0" y="1332"/>
                </a:moveTo>
                <a:lnTo>
                  <a:pt x="644" y="0"/>
                </a:lnTo>
                <a:lnTo>
                  <a:pt x="755" y="1584"/>
                </a:lnTo>
                <a:lnTo>
                  <a:pt x="0" y="13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6"/>
          <p:cNvSpPr/>
          <p:nvPr/>
        </p:nvSpPr>
        <p:spPr>
          <a:xfrm>
            <a:off x="11310711" y="4492400"/>
            <a:ext cx="822325" cy="2370137"/>
          </a:xfrm>
          <a:custGeom>
            <a:avLst/>
            <a:gdLst/>
            <a:ahLst/>
            <a:cxnLst/>
            <a:rect l="l" t="t" r="r" b="b"/>
            <a:pathLst>
              <a:path w="822325" h="2370137" extrusionOk="0">
                <a:moveTo>
                  <a:pt x="0" y="0"/>
                </a:moveTo>
                <a:lnTo>
                  <a:pt x="822325" y="1871663"/>
                </a:lnTo>
                <a:lnTo>
                  <a:pt x="321389" y="2370137"/>
                </a:lnTo>
                <a:lnTo>
                  <a:pt x="166090" y="2370137"/>
                </a:lnTo>
                <a:close/>
              </a:path>
            </a:pathLst>
          </a:custGeom>
          <a:solidFill>
            <a:srgbClr val="8A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6"/>
          <p:cNvSpPr/>
          <p:nvPr/>
        </p:nvSpPr>
        <p:spPr>
          <a:xfrm>
            <a:off x="11310711" y="4492399"/>
            <a:ext cx="822325" cy="2514600"/>
          </a:xfrm>
          <a:custGeom>
            <a:avLst/>
            <a:gdLst/>
            <a:ahLst/>
            <a:cxnLst/>
            <a:rect l="l" t="t" r="r" b="b"/>
            <a:pathLst>
              <a:path w="518" h="1584" extrusionOk="0">
                <a:moveTo>
                  <a:pt x="111" y="1584"/>
                </a:moveTo>
                <a:lnTo>
                  <a:pt x="518" y="1179"/>
                </a:lnTo>
                <a:lnTo>
                  <a:pt x="0" y="0"/>
                </a:lnTo>
                <a:lnTo>
                  <a:pt x="111" y="158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6"/>
          <p:cNvSpPr/>
          <p:nvPr/>
        </p:nvSpPr>
        <p:spPr>
          <a:xfrm>
            <a:off x="9113611" y="4492399"/>
            <a:ext cx="2197100" cy="2389188"/>
          </a:xfrm>
          <a:custGeom>
            <a:avLst/>
            <a:gdLst/>
            <a:ahLst/>
            <a:cxnLst/>
            <a:rect l="l" t="t" r="r" b="b"/>
            <a:pathLst>
              <a:path w="1384" h="1505" extrusionOk="0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  <a:close/>
              </a:path>
            </a:pathLst>
          </a:custGeom>
          <a:solidFill>
            <a:srgbClr val="68D2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6"/>
          <p:cNvSpPr/>
          <p:nvPr/>
        </p:nvSpPr>
        <p:spPr>
          <a:xfrm>
            <a:off x="9113611" y="4492399"/>
            <a:ext cx="2197100" cy="2389188"/>
          </a:xfrm>
          <a:custGeom>
            <a:avLst/>
            <a:gdLst/>
            <a:ahLst/>
            <a:cxnLst/>
            <a:rect l="l" t="t" r="r" b="b"/>
            <a:pathLst>
              <a:path w="1384" h="1505" extrusionOk="0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6"/>
          <p:cNvSpPr/>
          <p:nvPr/>
        </p:nvSpPr>
        <p:spPr>
          <a:xfrm>
            <a:off x="7935686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  <a:close/>
              </a:path>
            </a:pathLst>
          </a:custGeom>
          <a:solidFill>
            <a:srgbClr val="95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6"/>
          <p:cNvSpPr/>
          <p:nvPr/>
        </p:nvSpPr>
        <p:spPr>
          <a:xfrm>
            <a:off x="7935686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6"/>
          <p:cNvSpPr/>
          <p:nvPr/>
        </p:nvSpPr>
        <p:spPr>
          <a:xfrm>
            <a:off x="8240486" y="6864124"/>
            <a:ext cx="211138" cy="3175"/>
          </a:xfrm>
          <a:custGeom>
            <a:avLst/>
            <a:gdLst/>
            <a:ahLst/>
            <a:cxnLst/>
            <a:rect l="l" t="t" r="r" b="b"/>
            <a:pathLst>
              <a:path w="133" h="2" extrusionOk="0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  <a:close/>
              </a:path>
            </a:pathLst>
          </a:custGeom>
          <a:solidFill>
            <a:srgbClr val="A3E1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6"/>
          <p:cNvSpPr/>
          <p:nvPr/>
        </p:nvSpPr>
        <p:spPr>
          <a:xfrm>
            <a:off x="8240486" y="6864124"/>
            <a:ext cx="211138" cy="3175"/>
          </a:xfrm>
          <a:custGeom>
            <a:avLst/>
            <a:gdLst/>
            <a:ahLst/>
            <a:cxnLst/>
            <a:rect l="l" t="t" r="r" b="b"/>
            <a:pathLst>
              <a:path w="133" h="2" extrusionOk="0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6"/>
          <p:cNvSpPr/>
          <p:nvPr/>
        </p:nvSpPr>
        <p:spPr>
          <a:xfrm>
            <a:off x="7935686" y="6857774"/>
            <a:ext cx="309563" cy="9525"/>
          </a:xfrm>
          <a:custGeom>
            <a:avLst/>
            <a:gdLst/>
            <a:ahLst/>
            <a:cxnLst/>
            <a:rect l="l" t="t" r="r" b="b"/>
            <a:pathLst>
              <a:path w="195" h="6" extrusionOk="0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  <a:close/>
              </a:path>
            </a:pathLst>
          </a:custGeom>
          <a:solidFill>
            <a:srgbClr val="91DB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6"/>
          <p:cNvSpPr/>
          <p:nvPr/>
        </p:nvSpPr>
        <p:spPr>
          <a:xfrm>
            <a:off x="7935686" y="6857774"/>
            <a:ext cx="309563" cy="9525"/>
          </a:xfrm>
          <a:custGeom>
            <a:avLst/>
            <a:gdLst/>
            <a:ahLst/>
            <a:cxnLst/>
            <a:rect l="l" t="t" r="r" b="b"/>
            <a:pathLst>
              <a:path w="195" h="6" extrusionOk="0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6"/>
          <p:cNvSpPr/>
          <p:nvPr/>
        </p:nvSpPr>
        <p:spPr>
          <a:xfrm>
            <a:off x="10607448" y="6449787"/>
            <a:ext cx="868363" cy="417513"/>
          </a:xfrm>
          <a:custGeom>
            <a:avLst/>
            <a:gdLst/>
            <a:ahLst/>
            <a:cxnLst/>
            <a:rect l="l" t="t" r="r" b="b"/>
            <a:pathLst>
              <a:path w="547" h="263" extrusionOk="0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  <a:close/>
              </a:path>
            </a:pathLst>
          </a:custGeom>
          <a:solidFill>
            <a:srgbClr val="73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6"/>
          <p:cNvSpPr/>
          <p:nvPr/>
        </p:nvSpPr>
        <p:spPr>
          <a:xfrm>
            <a:off x="10607448" y="6449787"/>
            <a:ext cx="868363" cy="417513"/>
          </a:xfrm>
          <a:custGeom>
            <a:avLst/>
            <a:gdLst/>
            <a:ahLst/>
            <a:cxnLst/>
            <a:rect l="l" t="t" r="r" b="b"/>
            <a:pathLst>
              <a:path w="547" h="263" extrusionOk="0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6"/>
          <p:cNvSpPr/>
          <p:nvPr/>
        </p:nvSpPr>
        <p:spPr>
          <a:xfrm>
            <a:off x="11447236" y="6345012"/>
            <a:ext cx="331788" cy="522288"/>
          </a:xfrm>
          <a:custGeom>
            <a:avLst/>
            <a:gdLst/>
            <a:ahLst/>
            <a:cxnLst/>
            <a:rect l="l" t="t" r="r" b="b"/>
            <a:pathLst>
              <a:path w="209" h="329" extrusionOk="0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  <a:close/>
              </a:path>
            </a:pathLst>
          </a:custGeom>
          <a:solidFill>
            <a:srgbClr val="6BC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6"/>
          <p:cNvSpPr/>
          <p:nvPr/>
        </p:nvSpPr>
        <p:spPr>
          <a:xfrm>
            <a:off x="11447236" y="6345012"/>
            <a:ext cx="331788" cy="522288"/>
          </a:xfrm>
          <a:custGeom>
            <a:avLst/>
            <a:gdLst/>
            <a:ahLst/>
            <a:cxnLst/>
            <a:rect l="l" t="t" r="r" b="b"/>
            <a:pathLst>
              <a:path w="209" h="329" extrusionOk="0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6"/>
          <p:cNvSpPr/>
          <p:nvPr/>
        </p:nvSpPr>
        <p:spPr>
          <a:xfrm>
            <a:off x="11672661" y="6345012"/>
            <a:ext cx="214313" cy="476250"/>
          </a:xfrm>
          <a:custGeom>
            <a:avLst/>
            <a:gdLst/>
            <a:ahLst/>
            <a:cxnLst/>
            <a:rect l="l" t="t" r="r" b="b"/>
            <a:pathLst>
              <a:path w="135" h="300" extrusionOk="0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  <a:close/>
              </a:path>
            </a:pathLst>
          </a:custGeom>
          <a:solidFill>
            <a:srgbClr val="73D1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6"/>
          <p:cNvSpPr/>
          <p:nvPr/>
        </p:nvSpPr>
        <p:spPr>
          <a:xfrm>
            <a:off x="11672661" y="6345012"/>
            <a:ext cx="214313" cy="476250"/>
          </a:xfrm>
          <a:custGeom>
            <a:avLst/>
            <a:gdLst/>
            <a:ahLst/>
            <a:cxnLst/>
            <a:rect l="l" t="t" r="r" b="b"/>
            <a:pathLst>
              <a:path w="135" h="300" extrusionOk="0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6"/>
          <p:cNvSpPr/>
          <p:nvPr/>
        </p:nvSpPr>
        <p:spPr>
          <a:xfrm>
            <a:off x="11779023" y="6345012"/>
            <a:ext cx="331788" cy="263525"/>
          </a:xfrm>
          <a:custGeom>
            <a:avLst/>
            <a:gdLst/>
            <a:ahLst/>
            <a:cxnLst/>
            <a:rect l="l" t="t" r="r" b="b"/>
            <a:pathLst>
              <a:path w="209" h="166" extrusionOk="0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  <a:close/>
              </a:path>
            </a:pathLst>
          </a:custGeom>
          <a:solidFill>
            <a:srgbClr val="7AD4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6"/>
          <p:cNvSpPr/>
          <p:nvPr/>
        </p:nvSpPr>
        <p:spPr>
          <a:xfrm>
            <a:off x="11779023" y="6345012"/>
            <a:ext cx="331788" cy="263525"/>
          </a:xfrm>
          <a:custGeom>
            <a:avLst/>
            <a:gdLst/>
            <a:ahLst/>
            <a:cxnLst/>
            <a:rect l="l" t="t" r="r" b="b"/>
            <a:pathLst>
              <a:path w="209" h="166" extrusionOk="0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6"/>
          <p:cNvSpPr/>
          <p:nvPr/>
        </p:nvSpPr>
        <p:spPr>
          <a:xfrm>
            <a:off x="12161611" y="6391049"/>
            <a:ext cx="38100" cy="39688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  <a:close/>
              </a:path>
            </a:pathLst>
          </a:custGeom>
          <a:solidFill>
            <a:srgbClr val="E2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6"/>
          <p:cNvSpPr/>
          <p:nvPr/>
        </p:nvSpPr>
        <p:spPr>
          <a:xfrm>
            <a:off x="12161611" y="6391049"/>
            <a:ext cx="38100" cy="39688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6"/>
          <p:cNvSpPr/>
          <p:nvPr/>
        </p:nvSpPr>
        <p:spPr>
          <a:xfrm>
            <a:off x="10215336" y="6606949"/>
            <a:ext cx="173038" cy="260350"/>
          </a:xfrm>
          <a:custGeom>
            <a:avLst/>
            <a:gdLst/>
            <a:ahLst/>
            <a:cxnLst/>
            <a:rect l="l" t="t" r="r" b="b"/>
            <a:pathLst>
              <a:path w="109" h="164" extrusionOk="0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6"/>
          <p:cNvSpPr/>
          <p:nvPr/>
        </p:nvSpPr>
        <p:spPr>
          <a:xfrm>
            <a:off x="10215336" y="6606949"/>
            <a:ext cx="173038" cy="260350"/>
          </a:xfrm>
          <a:custGeom>
            <a:avLst/>
            <a:gdLst/>
            <a:ahLst/>
            <a:cxnLst/>
            <a:rect l="l" t="t" r="r" b="b"/>
            <a:pathLst>
              <a:path w="109" h="164" extrusionOk="0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6"/>
          <p:cNvSpPr/>
          <p:nvPr/>
        </p:nvSpPr>
        <p:spPr>
          <a:xfrm>
            <a:off x="9985148" y="6606949"/>
            <a:ext cx="303213" cy="260350"/>
          </a:xfrm>
          <a:custGeom>
            <a:avLst/>
            <a:gdLst/>
            <a:ahLst/>
            <a:cxnLst/>
            <a:rect l="l" t="t" r="r" b="b"/>
            <a:pathLst>
              <a:path w="191" h="164" extrusionOk="0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  <a:close/>
              </a:path>
            </a:pathLst>
          </a:custGeom>
          <a:solidFill>
            <a:srgbClr val="D9F4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6"/>
          <p:cNvSpPr/>
          <p:nvPr/>
        </p:nvSpPr>
        <p:spPr>
          <a:xfrm>
            <a:off x="9985148" y="6606949"/>
            <a:ext cx="303213" cy="260350"/>
          </a:xfrm>
          <a:custGeom>
            <a:avLst/>
            <a:gdLst/>
            <a:ahLst/>
            <a:cxnLst/>
            <a:rect l="l" t="t" r="r" b="b"/>
            <a:pathLst>
              <a:path w="191" h="164" extrusionOk="0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6"/>
          <p:cNvSpPr/>
          <p:nvPr/>
        </p:nvSpPr>
        <p:spPr>
          <a:xfrm>
            <a:off x="7927748" y="6857774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6"/>
          <p:cNvSpPr/>
          <p:nvPr/>
        </p:nvSpPr>
        <p:spPr>
          <a:xfrm>
            <a:off x="7927748" y="6857774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6"/>
          <p:cNvSpPr/>
          <p:nvPr/>
        </p:nvSpPr>
        <p:spPr>
          <a:xfrm>
            <a:off x="9173936" y="6606949"/>
            <a:ext cx="1114425" cy="260350"/>
          </a:xfrm>
          <a:custGeom>
            <a:avLst/>
            <a:gdLst/>
            <a:ahLst/>
            <a:cxnLst/>
            <a:rect l="l" t="t" r="r" b="b"/>
            <a:pathLst>
              <a:path w="702" h="164" extrusionOk="0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  <a:close/>
              </a:path>
            </a:pathLst>
          </a:custGeom>
          <a:solidFill>
            <a:srgbClr val="CAF0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6"/>
          <p:cNvSpPr/>
          <p:nvPr/>
        </p:nvSpPr>
        <p:spPr>
          <a:xfrm>
            <a:off x="9173936" y="6606949"/>
            <a:ext cx="1114425" cy="260350"/>
          </a:xfrm>
          <a:custGeom>
            <a:avLst/>
            <a:gdLst/>
            <a:ahLst/>
            <a:cxnLst/>
            <a:rect l="l" t="t" r="r" b="b"/>
            <a:pathLst>
              <a:path w="702" h="164" extrusionOk="0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6"/>
          <p:cNvSpPr/>
          <p:nvPr/>
        </p:nvSpPr>
        <p:spPr>
          <a:xfrm>
            <a:off x="10288361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  <a:close/>
              </a:path>
            </a:pathLst>
          </a:custGeom>
          <a:solidFill>
            <a:srgbClr val="DFF6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6"/>
          <p:cNvSpPr/>
          <p:nvPr/>
        </p:nvSpPr>
        <p:spPr>
          <a:xfrm>
            <a:off x="10288361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6"/>
          <p:cNvSpPr/>
          <p:nvPr/>
        </p:nvSpPr>
        <p:spPr>
          <a:xfrm>
            <a:off x="10288361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  <a:close/>
              </a:path>
            </a:pathLst>
          </a:custGeom>
          <a:solidFill>
            <a:srgbClr val="83D7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6"/>
          <p:cNvSpPr/>
          <p:nvPr/>
        </p:nvSpPr>
        <p:spPr>
          <a:xfrm>
            <a:off x="10288361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6"/>
          <p:cNvSpPr/>
          <p:nvPr/>
        </p:nvSpPr>
        <p:spPr>
          <a:xfrm>
            <a:off x="11696473" y="6364062"/>
            <a:ext cx="503238" cy="503238"/>
          </a:xfrm>
          <a:custGeom>
            <a:avLst/>
            <a:gdLst/>
            <a:ahLst/>
            <a:cxnLst/>
            <a:rect l="l" t="t" r="r" b="b"/>
            <a:pathLst>
              <a:path w="317" h="317" extrusionOk="0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6"/>
          <p:cNvSpPr/>
          <p:nvPr/>
        </p:nvSpPr>
        <p:spPr>
          <a:xfrm>
            <a:off x="11696473" y="6364062"/>
            <a:ext cx="503238" cy="503238"/>
          </a:xfrm>
          <a:custGeom>
            <a:avLst/>
            <a:gdLst/>
            <a:ahLst/>
            <a:cxnLst/>
            <a:rect l="l" t="t" r="r" b="b"/>
            <a:pathLst>
              <a:path w="317" h="317" extrusionOk="0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6"/>
          <p:cNvSpPr/>
          <p:nvPr/>
        </p:nvSpPr>
        <p:spPr>
          <a:xfrm>
            <a:off x="11625036" y="6797449"/>
            <a:ext cx="184150" cy="69850"/>
          </a:xfrm>
          <a:custGeom>
            <a:avLst/>
            <a:gdLst/>
            <a:ahLst/>
            <a:cxnLst/>
            <a:rect l="l" t="t" r="r" b="b"/>
            <a:pathLst>
              <a:path w="116" h="44" extrusionOk="0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  <a:close/>
              </a:path>
            </a:pathLst>
          </a:custGeom>
          <a:solidFill>
            <a:srgbClr val="8A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6"/>
          <p:cNvSpPr/>
          <p:nvPr/>
        </p:nvSpPr>
        <p:spPr>
          <a:xfrm>
            <a:off x="11625036" y="6797449"/>
            <a:ext cx="184150" cy="69850"/>
          </a:xfrm>
          <a:custGeom>
            <a:avLst/>
            <a:gdLst/>
            <a:ahLst/>
            <a:cxnLst/>
            <a:rect l="l" t="t" r="r" b="b"/>
            <a:pathLst>
              <a:path w="116" h="44" extrusionOk="0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6"/>
          <p:cNvSpPr/>
          <p:nvPr/>
        </p:nvSpPr>
        <p:spPr>
          <a:xfrm>
            <a:off x="11625036" y="6364062"/>
            <a:ext cx="508000" cy="503238"/>
          </a:xfrm>
          <a:custGeom>
            <a:avLst/>
            <a:gdLst/>
            <a:ahLst/>
            <a:cxnLst/>
            <a:rect l="l" t="t" r="r" b="b"/>
            <a:pathLst>
              <a:path w="320" h="317" extrusionOk="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  <a:close/>
              </a:path>
            </a:pathLst>
          </a:custGeom>
          <a:solidFill>
            <a:srgbClr val="63C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6"/>
          <p:cNvSpPr/>
          <p:nvPr/>
        </p:nvSpPr>
        <p:spPr>
          <a:xfrm>
            <a:off x="11625036" y="6364062"/>
            <a:ext cx="508000" cy="503238"/>
          </a:xfrm>
          <a:custGeom>
            <a:avLst/>
            <a:gdLst/>
            <a:ahLst/>
            <a:cxnLst/>
            <a:rect l="l" t="t" r="r" b="b"/>
            <a:pathLst>
              <a:path w="320" h="317" extrusionOk="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6"/>
          <p:cNvSpPr/>
          <p:nvPr/>
        </p:nvSpPr>
        <p:spPr>
          <a:xfrm>
            <a:off x="3177948" y="5927499"/>
            <a:ext cx="217488" cy="442913"/>
          </a:xfrm>
          <a:custGeom>
            <a:avLst/>
            <a:gdLst/>
            <a:ahLst/>
            <a:cxnLst/>
            <a:rect l="l" t="t" r="r" b="b"/>
            <a:pathLst>
              <a:path w="137" h="279" extrusionOk="0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6"/>
          <p:cNvSpPr/>
          <p:nvPr/>
        </p:nvSpPr>
        <p:spPr>
          <a:xfrm>
            <a:off x="3177948" y="5927499"/>
            <a:ext cx="217488" cy="442913"/>
          </a:xfrm>
          <a:custGeom>
            <a:avLst/>
            <a:gdLst/>
            <a:ahLst/>
            <a:cxnLst/>
            <a:rect l="l" t="t" r="r" b="b"/>
            <a:pathLst>
              <a:path w="137" h="279" extrusionOk="0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6"/>
          <p:cNvSpPr/>
          <p:nvPr/>
        </p:nvSpPr>
        <p:spPr>
          <a:xfrm>
            <a:off x="3177948" y="5929087"/>
            <a:ext cx="138113" cy="466725"/>
          </a:xfrm>
          <a:custGeom>
            <a:avLst/>
            <a:gdLst/>
            <a:ahLst/>
            <a:cxnLst/>
            <a:rect l="l" t="t" r="r" b="b"/>
            <a:pathLst>
              <a:path w="87" h="294" extrusionOk="0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6"/>
          <p:cNvSpPr/>
          <p:nvPr/>
        </p:nvSpPr>
        <p:spPr>
          <a:xfrm>
            <a:off x="3177948" y="5929087"/>
            <a:ext cx="138113" cy="466725"/>
          </a:xfrm>
          <a:custGeom>
            <a:avLst/>
            <a:gdLst/>
            <a:ahLst/>
            <a:cxnLst/>
            <a:rect l="l" t="t" r="r" b="b"/>
            <a:pathLst>
              <a:path w="87" h="294" extrusionOk="0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6"/>
          <p:cNvSpPr/>
          <p:nvPr/>
        </p:nvSpPr>
        <p:spPr>
          <a:xfrm>
            <a:off x="3316061" y="6345012"/>
            <a:ext cx="149225" cy="268288"/>
          </a:xfrm>
          <a:custGeom>
            <a:avLst/>
            <a:gdLst/>
            <a:ahLst/>
            <a:cxnLst/>
            <a:rect l="l" t="t" r="r" b="b"/>
            <a:pathLst>
              <a:path w="94" h="169" extrusionOk="0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  <a:close/>
              </a:path>
            </a:pathLst>
          </a:custGeom>
          <a:solidFill>
            <a:srgbClr val="66C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6"/>
          <p:cNvSpPr/>
          <p:nvPr/>
        </p:nvSpPr>
        <p:spPr>
          <a:xfrm>
            <a:off x="3316061" y="6345012"/>
            <a:ext cx="149225" cy="268288"/>
          </a:xfrm>
          <a:custGeom>
            <a:avLst/>
            <a:gdLst/>
            <a:ahLst/>
            <a:cxnLst/>
            <a:rect l="l" t="t" r="r" b="b"/>
            <a:pathLst>
              <a:path w="94" h="169" extrusionOk="0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6"/>
          <p:cNvSpPr/>
          <p:nvPr/>
        </p:nvSpPr>
        <p:spPr>
          <a:xfrm>
            <a:off x="3235098" y="6370412"/>
            <a:ext cx="136525" cy="203200"/>
          </a:xfrm>
          <a:custGeom>
            <a:avLst/>
            <a:gdLst/>
            <a:ahLst/>
            <a:cxnLst/>
            <a:rect l="l" t="t" r="r" b="b"/>
            <a:pathLst>
              <a:path w="86" h="128" extrusionOk="0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6"/>
          <p:cNvSpPr/>
          <p:nvPr/>
        </p:nvSpPr>
        <p:spPr>
          <a:xfrm>
            <a:off x="3235098" y="6370412"/>
            <a:ext cx="136525" cy="203200"/>
          </a:xfrm>
          <a:custGeom>
            <a:avLst/>
            <a:gdLst/>
            <a:ahLst/>
            <a:cxnLst/>
            <a:rect l="l" t="t" r="r" b="b"/>
            <a:pathLst>
              <a:path w="86" h="128" extrusionOk="0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6"/>
          <p:cNvSpPr/>
          <p:nvPr/>
        </p:nvSpPr>
        <p:spPr>
          <a:xfrm>
            <a:off x="3255736" y="6546624"/>
            <a:ext cx="127000" cy="230188"/>
          </a:xfrm>
          <a:custGeom>
            <a:avLst/>
            <a:gdLst/>
            <a:ahLst/>
            <a:cxnLst/>
            <a:rect l="l" t="t" r="r" b="b"/>
            <a:pathLst>
              <a:path w="80" h="145" extrusionOk="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6"/>
          <p:cNvSpPr/>
          <p:nvPr/>
        </p:nvSpPr>
        <p:spPr>
          <a:xfrm>
            <a:off x="3255736" y="6546624"/>
            <a:ext cx="127000" cy="230188"/>
          </a:xfrm>
          <a:custGeom>
            <a:avLst/>
            <a:gdLst/>
            <a:ahLst/>
            <a:cxnLst/>
            <a:rect l="l" t="t" r="r" b="b"/>
            <a:pathLst>
              <a:path w="80" h="145" extrusionOk="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6"/>
          <p:cNvSpPr/>
          <p:nvPr/>
        </p:nvSpPr>
        <p:spPr>
          <a:xfrm>
            <a:off x="3371623" y="6489474"/>
            <a:ext cx="87313" cy="123825"/>
          </a:xfrm>
          <a:custGeom>
            <a:avLst/>
            <a:gdLst/>
            <a:ahLst/>
            <a:cxnLst/>
            <a:rect l="l" t="t" r="r" b="b"/>
            <a:pathLst>
              <a:path w="55" h="78" extrusionOk="0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  <a:close/>
              </a:path>
            </a:pathLst>
          </a:custGeom>
          <a:solidFill>
            <a:srgbClr val="33AC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6"/>
          <p:cNvSpPr/>
          <p:nvPr/>
        </p:nvSpPr>
        <p:spPr>
          <a:xfrm>
            <a:off x="3371623" y="6489474"/>
            <a:ext cx="87313" cy="123825"/>
          </a:xfrm>
          <a:custGeom>
            <a:avLst/>
            <a:gdLst/>
            <a:ahLst/>
            <a:cxnLst/>
            <a:rect l="l" t="t" r="r" b="b"/>
            <a:pathLst>
              <a:path w="55" h="78" extrusionOk="0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6"/>
          <p:cNvSpPr/>
          <p:nvPr/>
        </p:nvSpPr>
        <p:spPr>
          <a:xfrm>
            <a:off x="3458936" y="6479949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  <a:close/>
              </a:path>
            </a:pathLst>
          </a:custGeom>
          <a:solidFill>
            <a:srgbClr val="77D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6"/>
          <p:cNvSpPr/>
          <p:nvPr/>
        </p:nvSpPr>
        <p:spPr>
          <a:xfrm>
            <a:off x="3458936" y="6479949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6"/>
          <p:cNvSpPr/>
          <p:nvPr/>
        </p:nvSpPr>
        <p:spPr>
          <a:xfrm>
            <a:off x="3281136" y="6613299"/>
            <a:ext cx="141288" cy="254000"/>
          </a:xfrm>
          <a:custGeom>
            <a:avLst/>
            <a:gdLst/>
            <a:ahLst/>
            <a:cxnLst/>
            <a:rect l="l" t="t" r="r" b="b"/>
            <a:pathLst>
              <a:path w="89" h="160" extrusionOk="0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  <a:close/>
              </a:path>
            </a:pathLst>
          </a:custGeom>
          <a:solidFill>
            <a:srgbClr val="37AF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6"/>
          <p:cNvSpPr/>
          <p:nvPr/>
        </p:nvSpPr>
        <p:spPr>
          <a:xfrm>
            <a:off x="3281136" y="6613299"/>
            <a:ext cx="141288" cy="254000"/>
          </a:xfrm>
          <a:custGeom>
            <a:avLst/>
            <a:gdLst/>
            <a:ahLst/>
            <a:cxnLst/>
            <a:rect l="l" t="t" r="r" b="b"/>
            <a:pathLst>
              <a:path w="89" h="160" extrusionOk="0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6"/>
          <p:cNvSpPr/>
          <p:nvPr/>
        </p:nvSpPr>
        <p:spPr>
          <a:xfrm>
            <a:off x="3382736" y="6484712"/>
            <a:ext cx="236538" cy="382588"/>
          </a:xfrm>
          <a:custGeom>
            <a:avLst/>
            <a:gdLst/>
            <a:ahLst/>
            <a:cxnLst/>
            <a:rect l="l" t="t" r="r" b="b"/>
            <a:pathLst>
              <a:path w="149" h="241" extrusionOk="0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6"/>
          <p:cNvSpPr/>
          <p:nvPr/>
        </p:nvSpPr>
        <p:spPr>
          <a:xfrm>
            <a:off x="3382736" y="6484712"/>
            <a:ext cx="236538" cy="382588"/>
          </a:xfrm>
          <a:custGeom>
            <a:avLst/>
            <a:gdLst/>
            <a:ahLst/>
            <a:cxnLst/>
            <a:rect l="l" t="t" r="r" b="b"/>
            <a:pathLst>
              <a:path w="149" h="241" extrusionOk="0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6"/>
          <p:cNvSpPr/>
          <p:nvPr/>
        </p:nvSpPr>
        <p:spPr>
          <a:xfrm>
            <a:off x="3177948" y="5927499"/>
            <a:ext cx="0" cy="1588"/>
          </a:xfrm>
          <a:custGeom>
            <a:avLst/>
            <a:gdLst/>
            <a:ahLst/>
            <a:cxnLst/>
            <a:rect l="l" t="t" r="r" b="b"/>
            <a:pathLst>
              <a:path w="120000" h="1" extrusionOk="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6"/>
          <p:cNvSpPr/>
          <p:nvPr/>
        </p:nvSpPr>
        <p:spPr>
          <a:xfrm>
            <a:off x="3177948" y="5927499"/>
            <a:ext cx="0" cy="1588"/>
          </a:xfrm>
          <a:custGeom>
            <a:avLst/>
            <a:gdLst/>
            <a:ahLst/>
            <a:cxnLst/>
            <a:rect l="l" t="t" r="r" b="b"/>
            <a:pathLst>
              <a:path w="120000" h="1" extrusionOk="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6"/>
          <p:cNvSpPr/>
          <p:nvPr/>
        </p:nvSpPr>
        <p:spPr>
          <a:xfrm>
            <a:off x="3135086" y="5927499"/>
            <a:ext cx="100013" cy="498475"/>
          </a:xfrm>
          <a:custGeom>
            <a:avLst/>
            <a:gdLst/>
            <a:ahLst/>
            <a:cxnLst/>
            <a:rect l="l" t="t" r="r" b="b"/>
            <a:pathLst>
              <a:path w="63" h="314" extrusionOk="0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  <a:close/>
              </a:path>
            </a:pathLst>
          </a:custGeom>
          <a:solidFill>
            <a:srgbClr val="66CB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6"/>
          <p:cNvSpPr/>
          <p:nvPr/>
        </p:nvSpPr>
        <p:spPr>
          <a:xfrm>
            <a:off x="3135086" y="5927499"/>
            <a:ext cx="100013" cy="498475"/>
          </a:xfrm>
          <a:custGeom>
            <a:avLst/>
            <a:gdLst/>
            <a:ahLst/>
            <a:cxnLst/>
            <a:rect l="l" t="t" r="r" b="b"/>
            <a:pathLst>
              <a:path w="63" h="314" extrusionOk="0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"/>
          <p:cNvSpPr/>
          <p:nvPr/>
        </p:nvSpPr>
        <p:spPr>
          <a:xfrm>
            <a:off x="3119211" y="6395812"/>
            <a:ext cx="136525" cy="209550"/>
          </a:xfrm>
          <a:custGeom>
            <a:avLst/>
            <a:gdLst/>
            <a:ahLst/>
            <a:cxnLst/>
            <a:rect l="l" t="t" r="r" b="b"/>
            <a:pathLst>
              <a:path w="86" h="132" extrusionOk="0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  <a:close/>
              </a:path>
            </a:pathLst>
          </a:custGeom>
          <a:solidFill>
            <a:srgbClr val="3AB1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"/>
          <p:cNvSpPr/>
          <p:nvPr/>
        </p:nvSpPr>
        <p:spPr>
          <a:xfrm>
            <a:off x="3119211" y="6395812"/>
            <a:ext cx="136525" cy="209550"/>
          </a:xfrm>
          <a:custGeom>
            <a:avLst/>
            <a:gdLst/>
            <a:ahLst/>
            <a:cxnLst/>
            <a:rect l="l" t="t" r="r" b="b"/>
            <a:pathLst>
              <a:path w="86" h="132" extrusionOk="0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6"/>
          <p:cNvSpPr/>
          <p:nvPr/>
        </p:nvSpPr>
        <p:spPr>
          <a:xfrm>
            <a:off x="3096986" y="6573612"/>
            <a:ext cx="184150" cy="293688"/>
          </a:xfrm>
          <a:custGeom>
            <a:avLst/>
            <a:gdLst/>
            <a:ahLst/>
            <a:cxnLst/>
            <a:rect l="l" t="t" r="r" b="b"/>
            <a:pathLst>
              <a:path w="116" h="185" extrusionOk="0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6"/>
          <p:cNvSpPr/>
          <p:nvPr/>
        </p:nvSpPr>
        <p:spPr>
          <a:xfrm>
            <a:off x="3096986" y="6573612"/>
            <a:ext cx="184150" cy="293688"/>
          </a:xfrm>
          <a:custGeom>
            <a:avLst/>
            <a:gdLst/>
            <a:ahLst/>
            <a:cxnLst/>
            <a:rect l="l" t="t" r="r" b="b"/>
            <a:pathLst>
              <a:path w="116" h="185" extrusionOk="0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6"/>
          <p:cNvSpPr/>
          <p:nvPr/>
        </p:nvSpPr>
        <p:spPr>
          <a:xfrm>
            <a:off x="3225573" y="6776812"/>
            <a:ext cx="66675" cy="90488"/>
          </a:xfrm>
          <a:custGeom>
            <a:avLst/>
            <a:gdLst/>
            <a:ahLst/>
            <a:cxnLst/>
            <a:rect l="l" t="t" r="r" b="b"/>
            <a:pathLst>
              <a:path w="42" h="57" extrusionOk="0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  <a:close/>
              </a:path>
            </a:pathLst>
          </a:custGeom>
          <a:solidFill>
            <a:srgbClr val="37B0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6"/>
          <p:cNvSpPr/>
          <p:nvPr/>
        </p:nvSpPr>
        <p:spPr>
          <a:xfrm>
            <a:off x="3225573" y="6776812"/>
            <a:ext cx="66675" cy="90488"/>
          </a:xfrm>
          <a:custGeom>
            <a:avLst/>
            <a:gdLst/>
            <a:ahLst/>
            <a:cxnLst/>
            <a:rect l="l" t="t" r="r" b="b"/>
            <a:pathLst>
              <a:path w="42" h="57" extrusionOk="0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"/>
          <p:cNvSpPr/>
          <p:nvPr/>
        </p:nvSpPr>
        <p:spPr>
          <a:xfrm>
            <a:off x="3177948" y="5927499"/>
            <a:ext cx="1588" cy="1588"/>
          </a:xfrm>
          <a:prstGeom prst="rect">
            <a:avLst/>
          </a:pr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"/>
          <p:cNvSpPr/>
          <p:nvPr/>
        </p:nvSpPr>
        <p:spPr>
          <a:xfrm>
            <a:off x="3177948" y="5927499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"/>
          <p:cNvSpPr/>
          <p:nvPr/>
        </p:nvSpPr>
        <p:spPr>
          <a:xfrm>
            <a:off x="3023961" y="5927499"/>
            <a:ext cx="153988" cy="688975"/>
          </a:xfrm>
          <a:custGeom>
            <a:avLst/>
            <a:gdLst/>
            <a:ahLst/>
            <a:cxnLst/>
            <a:rect l="l" t="t" r="r" b="b"/>
            <a:pathLst>
              <a:path w="97" h="434" extrusionOk="0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"/>
          <p:cNvSpPr/>
          <p:nvPr/>
        </p:nvSpPr>
        <p:spPr>
          <a:xfrm>
            <a:off x="3023961" y="5927499"/>
            <a:ext cx="153988" cy="688975"/>
          </a:xfrm>
          <a:custGeom>
            <a:avLst/>
            <a:gdLst/>
            <a:ahLst/>
            <a:cxnLst/>
            <a:rect l="l" t="t" r="r" b="b"/>
            <a:pathLst>
              <a:path w="97" h="434" extrusionOk="0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"/>
          <p:cNvSpPr/>
          <p:nvPr/>
        </p:nvSpPr>
        <p:spPr>
          <a:xfrm>
            <a:off x="2974748" y="6446612"/>
            <a:ext cx="100013" cy="192088"/>
          </a:xfrm>
          <a:custGeom>
            <a:avLst/>
            <a:gdLst/>
            <a:ahLst/>
            <a:cxnLst/>
            <a:rect l="l" t="t" r="r" b="b"/>
            <a:pathLst>
              <a:path w="63" h="121" extrusionOk="0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  <a:close/>
              </a:path>
            </a:pathLst>
          </a:custGeom>
          <a:solidFill>
            <a:srgbClr val="3CB2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"/>
          <p:cNvSpPr/>
          <p:nvPr/>
        </p:nvSpPr>
        <p:spPr>
          <a:xfrm>
            <a:off x="2974748" y="6446612"/>
            <a:ext cx="100013" cy="192088"/>
          </a:xfrm>
          <a:custGeom>
            <a:avLst/>
            <a:gdLst/>
            <a:ahLst/>
            <a:cxnLst/>
            <a:rect l="l" t="t" r="r" b="b"/>
            <a:pathLst>
              <a:path w="63" h="121" extrusionOk="0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"/>
          <p:cNvSpPr/>
          <p:nvPr/>
        </p:nvSpPr>
        <p:spPr>
          <a:xfrm>
            <a:off x="2931886" y="6616474"/>
            <a:ext cx="147638" cy="250825"/>
          </a:xfrm>
          <a:custGeom>
            <a:avLst/>
            <a:gdLst/>
            <a:ahLst/>
            <a:cxnLst/>
            <a:rect l="l" t="t" r="r" b="b"/>
            <a:pathLst>
              <a:path w="93" h="158" extrusionOk="0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  <a:close/>
              </a:path>
            </a:pathLst>
          </a:custGeom>
          <a:solidFill>
            <a:srgbClr val="32AB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"/>
          <p:cNvSpPr/>
          <p:nvPr/>
        </p:nvSpPr>
        <p:spPr>
          <a:xfrm>
            <a:off x="2931886" y="6616474"/>
            <a:ext cx="147638" cy="250825"/>
          </a:xfrm>
          <a:custGeom>
            <a:avLst/>
            <a:gdLst/>
            <a:ahLst/>
            <a:cxnLst/>
            <a:rect l="l" t="t" r="r" b="b"/>
            <a:pathLst>
              <a:path w="93" h="158" extrusionOk="0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"/>
          <p:cNvSpPr/>
          <p:nvPr/>
        </p:nvSpPr>
        <p:spPr>
          <a:xfrm>
            <a:off x="3069998" y="6425974"/>
            <a:ext cx="65088" cy="190500"/>
          </a:xfrm>
          <a:custGeom>
            <a:avLst/>
            <a:gdLst/>
            <a:ahLst/>
            <a:cxnLst/>
            <a:rect l="l" t="t" r="r" b="b"/>
            <a:pathLst>
              <a:path w="41" h="120" extrusionOk="0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6"/>
          <p:cNvSpPr/>
          <p:nvPr/>
        </p:nvSpPr>
        <p:spPr>
          <a:xfrm>
            <a:off x="3069998" y="6425974"/>
            <a:ext cx="65088" cy="190500"/>
          </a:xfrm>
          <a:custGeom>
            <a:avLst/>
            <a:gdLst/>
            <a:ahLst/>
            <a:cxnLst/>
            <a:rect l="l" t="t" r="r" b="b"/>
            <a:pathLst>
              <a:path w="41" h="120" extrusionOk="0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6"/>
          <p:cNvSpPr/>
          <p:nvPr/>
        </p:nvSpPr>
        <p:spPr>
          <a:xfrm>
            <a:off x="3074761" y="6605362"/>
            <a:ext cx="44450" cy="261938"/>
          </a:xfrm>
          <a:custGeom>
            <a:avLst/>
            <a:gdLst/>
            <a:ahLst/>
            <a:cxnLst/>
            <a:rect l="l" t="t" r="r" b="b"/>
            <a:pathLst>
              <a:path w="28" h="165" extrusionOk="0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"/>
          <p:cNvSpPr/>
          <p:nvPr/>
        </p:nvSpPr>
        <p:spPr>
          <a:xfrm>
            <a:off x="3074761" y="6605362"/>
            <a:ext cx="44450" cy="261938"/>
          </a:xfrm>
          <a:custGeom>
            <a:avLst/>
            <a:gdLst/>
            <a:ahLst/>
            <a:cxnLst/>
            <a:rect l="l" t="t" r="r" b="b"/>
            <a:pathLst>
              <a:path w="28" h="165" extrusionOk="0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6"/>
          <p:cNvSpPr/>
          <p:nvPr/>
        </p:nvSpPr>
        <p:spPr>
          <a:xfrm>
            <a:off x="791936" y="5710012"/>
            <a:ext cx="188913" cy="219075"/>
          </a:xfrm>
          <a:custGeom>
            <a:avLst/>
            <a:gdLst/>
            <a:ahLst/>
            <a:cxnLst/>
            <a:rect l="l" t="t" r="r" b="b"/>
            <a:pathLst>
              <a:path w="119" h="138" extrusionOk="0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"/>
          <p:cNvSpPr/>
          <p:nvPr/>
        </p:nvSpPr>
        <p:spPr>
          <a:xfrm>
            <a:off x="791936" y="5710012"/>
            <a:ext cx="188913" cy="219075"/>
          </a:xfrm>
          <a:custGeom>
            <a:avLst/>
            <a:gdLst/>
            <a:ahLst/>
            <a:cxnLst/>
            <a:rect l="l" t="t" r="r" b="b"/>
            <a:pathLst>
              <a:path w="119" h="138" extrusionOk="0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6"/>
          <p:cNvSpPr/>
          <p:nvPr/>
        </p:nvSpPr>
        <p:spPr>
          <a:xfrm>
            <a:off x="810986" y="5819549"/>
            <a:ext cx="673100" cy="803275"/>
          </a:xfrm>
          <a:custGeom>
            <a:avLst/>
            <a:gdLst/>
            <a:ahLst/>
            <a:cxnLst/>
            <a:rect l="l" t="t" r="r" b="b"/>
            <a:pathLst>
              <a:path w="424" h="506" extrusionOk="0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  <a:close/>
              </a:path>
            </a:pathLst>
          </a:custGeom>
          <a:solidFill>
            <a:srgbClr val="58C6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"/>
          <p:cNvSpPr/>
          <p:nvPr/>
        </p:nvSpPr>
        <p:spPr>
          <a:xfrm>
            <a:off x="810986" y="5819549"/>
            <a:ext cx="673100" cy="803275"/>
          </a:xfrm>
          <a:custGeom>
            <a:avLst/>
            <a:gdLst/>
            <a:ahLst/>
            <a:cxnLst/>
            <a:rect l="l" t="t" r="r" b="b"/>
            <a:pathLst>
              <a:path w="424" h="506" extrusionOk="0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6"/>
          <p:cNvSpPr/>
          <p:nvPr/>
        </p:nvSpPr>
        <p:spPr>
          <a:xfrm>
            <a:off x="844323" y="6016399"/>
            <a:ext cx="511175" cy="806450"/>
          </a:xfrm>
          <a:custGeom>
            <a:avLst/>
            <a:gdLst/>
            <a:ahLst/>
            <a:cxnLst/>
            <a:rect l="l" t="t" r="r" b="b"/>
            <a:pathLst>
              <a:path w="322" h="508" extrusionOk="0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6"/>
          <p:cNvSpPr/>
          <p:nvPr/>
        </p:nvSpPr>
        <p:spPr>
          <a:xfrm>
            <a:off x="844323" y="6016399"/>
            <a:ext cx="511175" cy="806450"/>
          </a:xfrm>
          <a:custGeom>
            <a:avLst/>
            <a:gdLst/>
            <a:ahLst/>
            <a:cxnLst/>
            <a:rect l="l" t="t" r="r" b="b"/>
            <a:pathLst>
              <a:path w="322" h="508" extrusionOk="0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6"/>
          <p:cNvSpPr/>
          <p:nvPr/>
        </p:nvSpPr>
        <p:spPr>
          <a:xfrm>
            <a:off x="1355498" y="6516462"/>
            <a:ext cx="430213" cy="350838"/>
          </a:xfrm>
          <a:custGeom>
            <a:avLst/>
            <a:gdLst/>
            <a:ahLst/>
            <a:cxnLst/>
            <a:rect l="l" t="t" r="r" b="b"/>
            <a:pathLst>
              <a:path w="271" h="221" extrusionOk="0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  <a:close/>
              </a:path>
            </a:pathLst>
          </a:custGeom>
          <a:solidFill>
            <a:srgbClr val="32AC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6"/>
          <p:cNvSpPr/>
          <p:nvPr/>
        </p:nvSpPr>
        <p:spPr>
          <a:xfrm>
            <a:off x="1355498" y="6516462"/>
            <a:ext cx="430213" cy="350838"/>
          </a:xfrm>
          <a:custGeom>
            <a:avLst/>
            <a:gdLst/>
            <a:ahLst/>
            <a:cxnLst/>
            <a:rect l="l" t="t" r="r" b="b"/>
            <a:pathLst>
              <a:path w="271" h="221" extrusionOk="0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"/>
          <p:cNvSpPr/>
          <p:nvPr/>
        </p:nvSpPr>
        <p:spPr>
          <a:xfrm>
            <a:off x="1117373" y="6622824"/>
            <a:ext cx="447675" cy="244475"/>
          </a:xfrm>
          <a:custGeom>
            <a:avLst/>
            <a:gdLst/>
            <a:ahLst/>
            <a:cxnLst/>
            <a:rect l="l" t="t" r="r" b="b"/>
            <a:pathLst>
              <a:path w="282" h="154" extrusionOk="0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  <a:close/>
              </a:path>
            </a:pathLst>
          </a:custGeom>
          <a:solidFill>
            <a:srgbClr val="3AB2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6"/>
          <p:cNvSpPr/>
          <p:nvPr/>
        </p:nvSpPr>
        <p:spPr>
          <a:xfrm>
            <a:off x="1117373" y="6622824"/>
            <a:ext cx="447675" cy="244475"/>
          </a:xfrm>
          <a:custGeom>
            <a:avLst/>
            <a:gdLst/>
            <a:ahLst/>
            <a:cxnLst/>
            <a:rect l="l" t="t" r="r" b="b"/>
            <a:pathLst>
              <a:path w="282" h="154" extrusionOk="0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"/>
          <p:cNvSpPr/>
          <p:nvPr/>
        </p:nvSpPr>
        <p:spPr>
          <a:xfrm>
            <a:off x="782411" y="5710012"/>
            <a:ext cx="28575" cy="109538"/>
          </a:xfrm>
          <a:custGeom>
            <a:avLst/>
            <a:gdLst/>
            <a:ahLst/>
            <a:cxnLst/>
            <a:rect l="l" t="t" r="r" b="b"/>
            <a:pathLst>
              <a:path w="18" h="69" extrusionOk="0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  <a:close/>
              </a:path>
            </a:pathLst>
          </a:custGeom>
          <a:solidFill>
            <a:srgbClr val="C4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6"/>
          <p:cNvSpPr/>
          <p:nvPr/>
        </p:nvSpPr>
        <p:spPr>
          <a:xfrm>
            <a:off x="782411" y="5710012"/>
            <a:ext cx="28575" cy="109538"/>
          </a:xfrm>
          <a:custGeom>
            <a:avLst/>
            <a:gdLst/>
            <a:ahLst/>
            <a:cxnLst/>
            <a:rect l="l" t="t" r="r" b="b"/>
            <a:pathLst>
              <a:path w="18" h="69" extrusionOk="0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6"/>
          <p:cNvSpPr/>
          <p:nvPr/>
        </p:nvSpPr>
        <p:spPr>
          <a:xfrm>
            <a:off x="768123" y="5800499"/>
            <a:ext cx="76200" cy="215900"/>
          </a:xfrm>
          <a:custGeom>
            <a:avLst/>
            <a:gdLst/>
            <a:ahLst/>
            <a:cxnLst/>
            <a:rect l="l" t="t" r="r" b="b"/>
            <a:pathLst>
              <a:path w="48" h="136" extrusionOk="0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  <a:close/>
              </a:path>
            </a:pathLst>
          </a:custGeom>
          <a:solidFill>
            <a:srgbClr val="5AC7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6"/>
          <p:cNvSpPr/>
          <p:nvPr/>
        </p:nvSpPr>
        <p:spPr>
          <a:xfrm>
            <a:off x="768123" y="5800499"/>
            <a:ext cx="76200" cy="215900"/>
          </a:xfrm>
          <a:custGeom>
            <a:avLst/>
            <a:gdLst/>
            <a:ahLst/>
            <a:cxnLst/>
            <a:rect l="l" t="t" r="r" b="b"/>
            <a:pathLst>
              <a:path w="48" h="136" extrusionOk="0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6"/>
          <p:cNvSpPr/>
          <p:nvPr/>
        </p:nvSpPr>
        <p:spPr>
          <a:xfrm>
            <a:off x="679223" y="5925911"/>
            <a:ext cx="295275" cy="849312"/>
          </a:xfrm>
          <a:custGeom>
            <a:avLst/>
            <a:gdLst/>
            <a:ahLst/>
            <a:cxnLst/>
            <a:rect l="l" t="t" r="r" b="b"/>
            <a:pathLst>
              <a:path w="186" h="535" extrusionOk="0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  <a:close/>
              </a:path>
            </a:pathLst>
          </a:custGeom>
          <a:solidFill>
            <a:srgbClr val="69C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6"/>
          <p:cNvSpPr/>
          <p:nvPr/>
        </p:nvSpPr>
        <p:spPr>
          <a:xfrm>
            <a:off x="679223" y="5925911"/>
            <a:ext cx="295275" cy="849312"/>
          </a:xfrm>
          <a:custGeom>
            <a:avLst/>
            <a:gdLst/>
            <a:ahLst/>
            <a:cxnLst/>
            <a:rect l="l" t="t" r="r" b="b"/>
            <a:pathLst>
              <a:path w="186" h="535" extrusionOk="0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6"/>
          <p:cNvSpPr/>
          <p:nvPr/>
        </p:nvSpPr>
        <p:spPr>
          <a:xfrm>
            <a:off x="352198" y="5710011"/>
            <a:ext cx="439738" cy="922337"/>
          </a:xfrm>
          <a:custGeom>
            <a:avLst/>
            <a:gdLst/>
            <a:ahLst/>
            <a:cxnLst/>
            <a:rect l="l" t="t" r="r" b="b"/>
            <a:pathLst>
              <a:path w="277" h="581" extrusionOk="0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close/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  <a:close/>
              </a:path>
            </a:pathLst>
          </a:custGeom>
          <a:solidFill>
            <a:srgbClr val="CFF1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6"/>
          <p:cNvSpPr/>
          <p:nvPr/>
        </p:nvSpPr>
        <p:spPr>
          <a:xfrm>
            <a:off x="352198" y="5710011"/>
            <a:ext cx="439738" cy="922337"/>
          </a:xfrm>
          <a:custGeom>
            <a:avLst/>
            <a:gdLst/>
            <a:ahLst/>
            <a:cxnLst/>
            <a:rect l="l" t="t" r="r" b="b"/>
            <a:pathLst>
              <a:path w="277" h="581" extrusionOk="0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6"/>
          <p:cNvSpPr/>
          <p:nvPr/>
        </p:nvSpPr>
        <p:spPr>
          <a:xfrm>
            <a:off x="712561" y="5781449"/>
            <a:ext cx="69850" cy="144462"/>
          </a:xfrm>
          <a:custGeom>
            <a:avLst/>
            <a:gdLst/>
            <a:ahLst/>
            <a:cxnLst/>
            <a:rect l="l" t="t" r="r" b="b"/>
            <a:pathLst>
              <a:path w="44" h="91" extrusionOk="0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  <a:close/>
              </a:path>
            </a:pathLst>
          </a:custGeom>
          <a:solidFill>
            <a:srgbClr val="5F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6"/>
          <p:cNvSpPr/>
          <p:nvPr/>
        </p:nvSpPr>
        <p:spPr>
          <a:xfrm>
            <a:off x="712561" y="5781449"/>
            <a:ext cx="69850" cy="144462"/>
          </a:xfrm>
          <a:custGeom>
            <a:avLst/>
            <a:gdLst/>
            <a:ahLst/>
            <a:cxnLst/>
            <a:rect l="l" t="t" r="r" b="b"/>
            <a:pathLst>
              <a:path w="44" h="91" extrusionOk="0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6"/>
          <p:cNvSpPr/>
          <p:nvPr/>
        </p:nvSpPr>
        <p:spPr>
          <a:xfrm>
            <a:off x="556986" y="5860824"/>
            <a:ext cx="211138" cy="809625"/>
          </a:xfrm>
          <a:custGeom>
            <a:avLst/>
            <a:gdLst/>
            <a:ahLst/>
            <a:cxnLst/>
            <a:rect l="l" t="t" r="r" b="b"/>
            <a:pathLst>
              <a:path w="133" h="510" extrusionOk="0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  <a:close/>
              </a:path>
            </a:pathLst>
          </a:custGeom>
          <a:solidFill>
            <a:srgbClr val="6F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6"/>
          <p:cNvSpPr/>
          <p:nvPr/>
        </p:nvSpPr>
        <p:spPr>
          <a:xfrm>
            <a:off x="556986" y="5860824"/>
            <a:ext cx="211138" cy="809625"/>
          </a:xfrm>
          <a:custGeom>
            <a:avLst/>
            <a:gdLst/>
            <a:ahLst/>
            <a:cxnLst/>
            <a:rect l="l" t="t" r="r" b="b"/>
            <a:pathLst>
              <a:path w="133" h="510" extrusionOk="0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6"/>
          <p:cNvSpPr/>
          <p:nvPr/>
        </p:nvSpPr>
        <p:spPr>
          <a:xfrm>
            <a:off x="-227" y="5710011"/>
            <a:ext cx="792163" cy="823912"/>
          </a:xfrm>
          <a:custGeom>
            <a:avLst/>
            <a:gdLst/>
            <a:ahLst/>
            <a:cxnLst/>
            <a:rect l="l" t="t" r="r" b="b"/>
            <a:pathLst>
              <a:path w="499" h="519" extrusionOk="0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close/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6"/>
          <p:cNvSpPr/>
          <p:nvPr/>
        </p:nvSpPr>
        <p:spPr>
          <a:xfrm>
            <a:off x="-227" y="5710011"/>
            <a:ext cx="792163" cy="823912"/>
          </a:xfrm>
          <a:custGeom>
            <a:avLst/>
            <a:gdLst/>
            <a:ahLst/>
            <a:cxnLst/>
            <a:rect l="l" t="t" r="r" b="b"/>
            <a:pathLst>
              <a:path w="499" h="519" extrusionOk="0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6"/>
          <p:cNvSpPr/>
          <p:nvPr/>
        </p:nvSpPr>
        <p:spPr>
          <a:xfrm>
            <a:off x="658586" y="5759224"/>
            <a:ext cx="96838" cy="10160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  <a:close/>
              </a:path>
            </a:pathLst>
          </a:custGeom>
          <a:solidFill>
            <a:srgbClr val="61CB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6"/>
          <p:cNvSpPr/>
          <p:nvPr/>
        </p:nvSpPr>
        <p:spPr>
          <a:xfrm>
            <a:off x="658586" y="5759224"/>
            <a:ext cx="96838" cy="10160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6"/>
          <p:cNvSpPr/>
          <p:nvPr/>
        </p:nvSpPr>
        <p:spPr>
          <a:xfrm>
            <a:off x="533173" y="5797324"/>
            <a:ext cx="179388" cy="363537"/>
          </a:xfrm>
          <a:custGeom>
            <a:avLst/>
            <a:gdLst/>
            <a:ahLst/>
            <a:cxnLst/>
            <a:rect l="l" t="t" r="r" b="b"/>
            <a:pathLst>
              <a:path w="113" h="229" extrusionOk="0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  <a:close/>
              </a:path>
            </a:pathLst>
          </a:custGeom>
          <a:solidFill>
            <a:srgbClr val="72D1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6"/>
          <p:cNvSpPr/>
          <p:nvPr/>
        </p:nvSpPr>
        <p:spPr>
          <a:xfrm>
            <a:off x="533173" y="5797324"/>
            <a:ext cx="179388" cy="363537"/>
          </a:xfrm>
          <a:custGeom>
            <a:avLst/>
            <a:gdLst/>
            <a:ahLst/>
            <a:cxnLst/>
            <a:rect l="l" t="t" r="r" b="b"/>
            <a:pathLst>
              <a:path w="113" h="229" extrusionOk="0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6"/>
          <p:cNvSpPr/>
          <p:nvPr/>
        </p:nvSpPr>
        <p:spPr>
          <a:xfrm>
            <a:off x="-227" y="6325961"/>
            <a:ext cx="176213" cy="152400"/>
          </a:xfrm>
          <a:custGeom>
            <a:avLst/>
            <a:gdLst/>
            <a:ahLst/>
            <a:cxnLst/>
            <a:rect l="l" t="t" r="r" b="b"/>
            <a:pathLst>
              <a:path w="111" h="96" extrusionOk="0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  <a:close/>
              </a:path>
            </a:pathLst>
          </a:custGeom>
          <a:solidFill>
            <a:srgbClr val="BEEA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6"/>
          <p:cNvSpPr/>
          <p:nvPr/>
        </p:nvSpPr>
        <p:spPr>
          <a:xfrm>
            <a:off x="-227" y="6325961"/>
            <a:ext cx="176213" cy="152400"/>
          </a:xfrm>
          <a:custGeom>
            <a:avLst/>
            <a:gdLst/>
            <a:ahLst/>
            <a:cxnLst/>
            <a:rect l="l" t="t" r="r" b="b"/>
            <a:pathLst>
              <a:path w="111" h="96" extrusionOk="0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6"/>
          <p:cNvSpPr/>
          <p:nvPr/>
        </p:nvSpPr>
        <p:spPr>
          <a:xfrm>
            <a:off x="3508148" y="6678386"/>
            <a:ext cx="230188" cy="188912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  <a:close/>
              </a:path>
            </a:pathLst>
          </a:custGeom>
          <a:solidFill>
            <a:srgbClr val="3DB2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6"/>
          <p:cNvSpPr/>
          <p:nvPr/>
        </p:nvSpPr>
        <p:spPr>
          <a:xfrm>
            <a:off x="3508148" y="6678386"/>
            <a:ext cx="230188" cy="188912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6"/>
          <p:cNvSpPr/>
          <p:nvPr/>
        </p:nvSpPr>
        <p:spPr>
          <a:xfrm>
            <a:off x="2738211" y="6759349"/>
            <a:ext cx="166688" cy="107950"/>
          </a:xfrm>
          <a:custGeom>
            <a:avLst/>
            <a:gdLst/>
            <a:ahLst/>
            <a:cxnLst/>
            <a:rect l="l" t="t" r="r" b="b"/>
            <a:pathLst>
              <a:path w="105" h="68" extrusionOk="0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6"/>
          <p:cNvSpPr/>
          <p:nvPr/>
        </p:nvSpPr>
        <p:spPr>
          <a:xfrm>
            <a:off x="2738211" y="6759349"/>
            <a:ext cx="166688" cy="107950"/>
          </a:xfrm>
          <a:custGeom>
            <a:avLst/>
            <a:gdLst/>
            <a:ahLst/>
            <a:cxnLst/>
            <a:rect l="l" t="t" r="r" b="b"/>
            <a:pathLst>
              <a:path w="105" h="68" extrusionOk="0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6"/>
          <p:cNvSpPr/>
          <p:nvPr/>
        </p:nvSpPr>
        <p:spPr>
          <a:xfrm>
            <a:off x="2638198" y="6824436"/>
            <a:ext cx="190500" cy="42862"/>
          </a:xfrm>
          <a:custGeom>
            <a:avLst/>
            <a:gdLst/>
            <a:ahLst/>
            <a:cxnLst/>
            <a:rect l="l" t="t" r="r" b="b"/>
            <a:pathLst>
              <a:path w="120" h="27" extrusionOk="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  <a:close/>
              </a:path>
            </a:pathLst>
          </a:custGeom>
          <a:solidFill>
            <a:srgbClr val="3EB3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6"/>
          <p:cNvSpPr/>
          <p:nvPr/>
        </p:nvSpPr>
        <p:spPr>
          <a:xfrm>
            <a:off x="2638198" y="6824436"/>
            <a:ext cx="190500" cy="42862"/>
          </a:xfrm>
          <a:custGeom>
            <a:avLst/>
            <a:gdLst/>
            <a:ahLst/>
            <a:cxnLst/>
            <a:rect l="l" t="t" r="r" b="b"/>
            <a:pathLst>
              <a:path w="120" h="27" extrusionOk="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6"/>
          <p:cNvSpPr/>
          <p:nvPr/>
        </p:nvSpPr>
        <p:spPr>
          <a:xfrm>
            <a:off x="2622323" y="6862536"/>
            <a:ext cx="26988" cy="4762"/>
          </a:xfrm>
          <a:custGeom>
            <a:avLst/>
            <a:gdLst/>
            <a:ahLst/>
            <a:cxnLst/>
            <a:rect l="l" t="t" r="r" b="b"/>
            <a:pathLst>
              <a:path w="17" h="3" extrusionOk="0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  <a:close/>
              </a:path>
            </a:pathLst>
          </a:custGeom>
          <a:solidFill>
            <a:srgbClr val="34AE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6"/>
          <p:cNvSpPr/>
          <p:nvPr/>
        </p:nvSpPr>
        <p:spPr>
          <a:xfrm>
            <a:off x="2622323" y="6862536"/>
            <a:ext cx="26988" cy="4762"/>
          </a:xfrm>
          <a:custGeom>
            <a:avLst/>
            <a:gdLst/>
            <a:ahLst/>
            <a:cxnLst/>
            <a:rect l="l" t="t" r="r" b="b"/>
            <a:pathLst>
              <a:path w="17" h="3" extrusionOk="0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6"/>
          <p:cNvSpPr/>
          <p:nvPr/>
        </p:nvSpPr>
        <p:spPr>
          <a:xfrm>
            <a:off x="2136548" y="6787924"/>
            <a:ext cx="227013" cy="79375"/>
          </a:xfrm>
          <a:custGeom>
            <a:avLst/>
            <a:gdLst/>
            <a:ahLst/>
            <a:cxnLst/>
            <a:rect l="l" t="t" r="r" b="b"/>
            <a:pathLst>
              <a:path w="143" h="50" extrusionOk="0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  <a:close/>
              </a:path>
            </a:pathLst>
          </a:custGeom>
          <a:solidFill>
            <a:srgbClr val="2DA9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6"/>
          <p:cNvSpPr/>
          <p:nvPr/>
        </p:nvSpPr>
        <p:spPr>
          <a:xfrm>
            <a:off x="2136548" y="6787924"/>
            <a:ext cx="227013" cy="79375"/>
          </a:xfrm>
          <a:custGeom>
            <a:avLst/>
            <a:gdLst/>
            <a:ahLst/>
            <a:cxnLst/>
            <a:rect l="l" t="t" r="r" b="b"/>
            <a:pathLst>
              <a:path w="143" h="50" extrusionOk="0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6"/>
          <p:cNvSpPr/>
          <p:nvPr/>
        </p:nvSpPr>
        <p:spPr>
          <a:xfrm>
            <a:off x="2338161" y="6854599"/>
            <a:ext cx="22225" cy="12700"/>
          </a:xfrm>
          <a:custGeom>
            <a:avLst/>
            <a:gdLst/>
            <a:ahLst/>
            <a:cxnLst/>
            <a:rect l="l" t="t" r="r" b="b"/>
            <a:pathLst>
              <a:path w="14" h="8" extrusionOk="0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  <a:close/>
              </a:path>
            </a:pathLst>
          </a:custGeom>
          <a:solidFill>
            <a:srgbClr val="26A4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6"/>
          <p:cNvSpPr/>
          <p:nvPr/>
        </p:nvSpPr>
        <p:spPr>
          <a:xfrm>
            <a:off x="2338161" y="6854599"/>
            <a:ext cx="22225" cy="12700"/>
          </a:xfrm>
          <a:custGeom>
            <a:avLst/>
            <a:gdLst/>
            <a:ahLst/>
            <a:cxnLst/>
            <a:rect l="l" t="t" r="r" b="b"/>
            <a:pathLst>
              <a:path w="14" h="8" extrusionOk="0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6"/>
          <p:cNvSpPr/>
          <p:nvPr/>
        </p:nvSpPr>
        <p:spPr>
          <a:xfrm>
            <a:off x="2360386" y="6851424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  <a:close/>
              </a:path>
            </a:pathLst>
          </a:custGeom>
          <a:solidFill>
            <a:srgbClr val="31AB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6"/>
          <p:cNvSpPr/>
          <p:nvPr/>
        </p:nvSpPr>
        <p:spPr>
          <a:xfrm>
            <a:off x="2360386" y="6851424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6"/>
          <p:cNvSpPr/>
          <p:nvPr/>
        </p:nvSpPr>
        <p:spPr>
          <a:xfrm>
            <a:off x="2350861" y="6851424"/>
            <a:ext cx="73025" cy="15875"/>
          </a:xfrm>
          <a:custGeom>
            <a:avLst/>
            <a:gdLst/>
            <a:ahLst/>
            <a:cxnLst/>
            <a:rect l="l" t="t" r="r" b="b"/>
            <a:pathLst>
              <a:path w="46" h="10" extrusionOk="0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  <a:close/>
              </a:path>
            </a:pathLst>
          </a:custGeom>
          <a:solidFill>
            <a:srgbClr val="29A6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6"/>
          <p:cNvSpPr/>
          <p:nvPr/>
        </p:nvSpPr>
        <p:spPr>
          <a:xfrm>
            <a:off x="2350861" y="6851424"/>
            <a:ext cx="73025" cy="15875"/>
          </a:xfrm>
          <a:custGeom>
            <a:avLst/>
            <a:gdLst/>
            <a:ahLst/>
            <a:cxnLst/>
            <a:rect l="l" t="t" r="r" b="b"/>
            <a:pathLst>
              <a:path w="46" h="10" extrusionOk="0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6"/>
          <p:cNvSpPr/>
          <p:nvPr/>
        </p:nvSpPr>
        <p:spPr>
          <a:xfrm>
            <a:off x="2833461" y="6759349"/>
            <a:ext cx="179388" cy="107950"/>
          </a:xfrm>
          <a:custGeom>
            <a:avLst/>
            <a:gdLst/>
            <a:ahLst/>
            <a:cxnLst/>
            <a:rect l="l" t="t" r="r" b="b"/>
            <a:pathLst>
              <a:path w="113" h="68" extrusionOk="0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6"/>
          <p:cNvSpPr/>
          <p:nvPr/>
        </p:nvSpPr>
        <p:spPr>
          <a:xfrm>
            <a:off x="2833461" y="6759349"/>
            <a:ext cx="179388" cy="107950"/>
          </a:xfrm>
          <a:custGeom>
            <a:avLst/>
            <a:gdLst/>
            <a:ahLst/>
            <a:cxnLst/>
            <a:rect l="l" t="t" r="r" b="b"/>
            <a:pathLst>
              <a:path w="113" h="68" extrusionOk="0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6"/>
          <p:cNvSpPr/>
          <p:nvPr/>
        </p:nvSpPr>
        <p:spPr>
          <a:xfrm>
            <a:off x="3649436" y="6678386"/>
            <a:ext cx="139700" cy="188912"/>
          </a:xfrm>
          <a:custGeom>
            <a:avLst/>
            <a:gdLst/>
            <a:ahLst/>
            <a:cxnLst/>
            <a:rect l="l" t="t" r="r" b="b"/>
            <a:pathLst>
              <a:path w="88" h="119" extrusionOk="0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6"/>
          <p:cNvSpPr/>
          <p:nvPr/>
        </p:nvSpPr>
        <p:spPr>
          <a:xfrm>
            <a:off x="3649436" y="6678386"/>
            <a:ext cx="139700" cy="188912"/>
          </a:xfrm>
          <a:custGeom>
            <a:avLst/>
            <a:gdLst/>
            <a:ahLst/>
            <a:cxnLst/>
            <a:rect l="l" t="t" r="r" b="b"/>
            <a:pathLst>
              <a:path w="88" h="119" extrusionOk="0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6"/>
          <p:cNvSpPr/>
          <p:nvPr/>
        </p:nvSpPr>
        <p:spPr>
          <a:xfrm>
            <a:off x="3731986" y="6800624"/>
            <a:ext cx="85725" cy="66675"/>
          </a:xfrm>
          <a:custGeom>
            <a:avLst/>
            <a:gdLst/>
            <a:ahLst/>
            <a:cxnLst/>
            <a:rect l="l" t="t" r="r" b="b"/>
            <a:pathLst>
              <a:path w="54" h="42" extrusionOk="0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6"/>
          <p:cNvSpPr/>
          <p:nvPr/>
        </p:nvSpPr>
        <p:spPr>
          <a:xfrm>
            <a:off x="3731986" y="6800624"/>
            <a:ext cx="85725" cy="66675"/>
          </a:xfrm>
          <a:custGeom>
            <a:avLst/>
            <a:gdLst/>
            <a:ahLst/>
            <a:cxnLst/>
            <a:rect l="l" t="t" r="r" b="b"/>
            <a:pathLst>
              <a:path w="54" h="42" extrusionOk="0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6"/>
          <p:cNvSpPr/>
          <p:nvPr/>
        </p:nvSpPr>
        <p:spPr>
          <a:xfrm>
            <a:off x="4198711" y="6597424"/>
            <a:ext cx="84138" cy="46037"/>
          </a:xfrm>
          <a:custGeom>
            <a:avLst/>
            <a:gdLst/>
            <a:ahLst/>
            <a:cxnLst/>
            <a:rect l="l" t="t" r="r" b="b"/>
            <a:pathLst>
              <a:path w="53" h="29" extrusionOk="0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6"/>
          <p:cNvSpPr/>
          <p:nvPr/>
        </p:nvSpPr>
        <p:spPr>
          <a:xfrm>
            <a:off x="4198711" y="6597424"/>
            <a:ext cx="84138" cy="46037"/>
          </a:xfrm>
          <a:custGeom>
            <a:avLst/>
            <a:gdLst/>
            <a:ahLst/>
            <a:cxnLst/>
            <a:rect l="l" t="t" r="r" b="b"/>
            <a:pathLst>
              <a:path w="53" h="29" extrusionOk="0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6"/>
          <p:cNvSpPr/>
          <p:nvPr/>
        </p:nvSpPr>
        <p:spPr>
          <a:xfrm>
            <a:off x="3798661" y="6651399"/>
            <a:ext cx="115888" cy="88900"/>
          </a:xfrm>
          <a:custGeom>
            <a:avLst/>
            <a:gdLst/>
            <a:ahLst/>
            <a:cxnLst/>
            <a:rect l="l" t="t" r="r" b="b"/>
            <a:pathLst>
              <a:path w="73" h="56" extrusionOk="0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  <a:close/>
              </a:path>
            </a:pathLst>
          </a:custGeom>
          <a:solidFill>
            <a:srgbClr val="31AB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6"/>
          <p:cNvSpPr/>
          <p:nvPr/>
        </p:nvSpPr>
        <p:spPr>
          <a:xfrm>
            <a:off x="3798661" y="6651399"/>
            <a:ext cx="115888" cy="88900"/>
          </a:xfrm>
          <a:custGeom>
            <a:avLst/>
            <a:gdLst/>
            <a:ahLst/>
            <a:cxnLst/>
            <a:rect l="l" t="t" r="r" b="b"/>
            <a:pathLst>
              <a:path w="73" h="56" extrusionOk="0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6"/>
          <p:cNvSpPr/>
          <p:nvPr/>
        </p:nvSpPr>
        <p:spPr>
          <a:xfrm>
            <a:off x="3839936" y="6610124"/>
            <a:ext cx="420688" cy="257175"/>
          </a:xfrm>
          <a:custGeom>
            <a:avLst/>
            <a:gdLst/>
            <a:ahLst/>
            <a:cxnLst/>
            <a:rect l="l" t="t" r="r" b="b"/>
            <a:pathLst>
              <a:path w="265" h="162" extrusionOk="0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6"/>
          <p:cNvSpPr/>
          <p:nvPr/>
        </p:nvSpPr>
        <p:spPr>
          <a:xfrm>
            <a:off x="3839936" y="6610124"/>
            <a:ext cx="420688" cy="257175"/>
          </a:xfrm>
          <a:custGeom>
            <a:avLst/>
            <a:gdLst/>
            <a:ahLst/>
            <a:cxnLst/>
            <a:rect l="l" t="t" r="r" b="b"/>
            <a:pathLst>
              <a:path w="265" h="162" extrusionOk="0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6"/>
          <p:cNvSpPr/>
          <p:nvPr/>
        </p:nvSpPr>
        <p:spPr>
          <a:xfrm>
            <a:off x="3738336" y="6668861"/>
            <a:ext cx="101600" cy="131762"/>
          </a:xfrm>
          <a:custGeom>
            <a:avLst/>
            <a:gdLst/>
            <a:ahLst/>
            <a:cxnLst/>
            <a:rect l="l" t="t" r="r" b="b"/>
            <a:pathLst>
              <a:path w="64" h="83" extrusionOk="0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  <a:close/>
              </a:path>
            </a:pathLst>
          </a:custGeom>
          <a:solidFill>
            <a:srgbClr val="42B6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6"/>
          <p:cNvSpPr/>
          <p:nvPr/>
        </p:nvSpPr>
        <p:spPr>
          <a:xfrm>
            <a:off x="3738336" y="6668861"/>
            <a:ext cx="101600" cy="131762"/>
          </a:xfrm>
          <a:custGeom>
            <a:avLst/>
            <a:gdLst/>
            <a:ahLst/>
            <a:cxnLst/>
            <a:rect l="l" t="t" r="r" b="b"/>
            <a:pathLst>
              <a:path w="64" h="83" extrusionOk="0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6"/>
          <p:cNvSpPr/>
          <p:nvPr/>
        </p:nvSpPr>
        <p:spPr>
          <a:xfrm>
            <a:off x="3789136" y="6740299"/>
            <a:ext cx="120650" cy="127000"/>
          </a:xfrm>
          <a:custGeom>
            <a:avLst/>
            <a:gdLst/>
            <a:ahLst/>
            <a:cxnLst/>
            <a:rect l="l" t="t" r="r" b="b"/>
            <a:pathLst>
              <a:path w="76" h="80" extrusionOk="0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  <a:close/>
              </a:path>
            </a:pathLst>
          </a:custGeom>
          <a:solidFill>
            <a:srgbClr val="40B5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6"/>
          <p:cNvSpPr/>
          <p:nvPr/>
        </p:nvSpPr>
        <p:spPr>
          <a:xfrm>
            <a:off x="3789136" y="6740299"/>
            <a:ext cx="120650" cy="127000"/>
          </a:xfrm>
          <a:custGeom>
            <a:avLst/>
            <a:gdLst/>
            <a:ahLst/>
            <a:cxnLst/>
            <a:rect l="l" t="t" r="r" b="b"/>
            <a:pathLst>
              <a:path w="76" h="80" extrusionOk="0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6"/>
          <p:cNvSpPr/>
          <p:nvPr/>
        </p:nvSpPr>
        <p:spPr>
          <a:xfrm>
            <a:off x="4260623" y="6597424"/>
            <a:ext cx="63500" cy="77787"/>
          </a:xfrm>
          <a:custGeom>
            <a:avLst/>
            <a:gdLst/>
            <a:ahLst/>
            <a:cxnLst/>
            <a:rect l="l" t="t" r="r" b="b"/>
            <a:pathLst>
              <a:path w="40" h="49" extrusionOk="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  <a:close/>
              </a:path>
            </a:pathLst>
          </a:custGeom>
          <a:solidFill>
            <a:srgbClr val="60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6"/>
          <p:cNvSpPr/>
          <p:nvPr/>
        </p:nvSpPr>
        <p:spPr>
          <a:xfrm>
            <a:off x="4260623" y="6597424"/>
            <a:ext cx="63500" cy="77787"/>
          </a:xfrm>
          <a:custGeom>
            <a:avLst/>
            <a:gdLst/>
            <a:ahLst/>
            <a:cxnLst/>
            <a:rect l="l" t="t" r="r" b="b"/>
            <a:pathLst>
              <a:path w="40" h="49" extrusionOk="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6"/>
          <p:cNvSpPr/>
          <p:nvPr/>
        </p:nvSpPr>
        <p:spPr>
          <a:xfrm>
            <a:off x="4149498" y="6643461"/>
            <a:ext cx="274638" cy="223837"/>
          </a:xfrm>
          <a:custGeom>
            <a:avLst/>
            <a:gdLst/>
            <a:ahLst/>
            <a:cxnLst/>
            <a:rect l="l" t="t" r="r" b="b"/>
            <a:pathLst>
              <a:path w="173" h="141" extrusionOk="0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  <a:close/>
              </a:path>
            </a:pathLst>
          </a:custGeom>
          <a:solidFill>
            <a:srgbClr val="2F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6"/>
          <p:cNvSpPr/>
          <p:nvPr/>
        </p:nvSpPr>
        <p:spPr>
          <a:xfrm>
            <a:off x="4149498" y="6643461"/>
            <a:ext cx="274638" cy="223837"/>
          </a:xfrm>
          <a:custGeom>
            <a:avLst/>
            <a:gdLst/>
            <a:ahLst/>
            <a:cxnLst/>
            <a:rect l="l" t="t" r="r" b="b"/>
            <a:pathLst>
              <a:path w="173" h="141" extrusionOk="0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6"/>
          <p:cNvSpPr/>
          <p:nvPr/>
        </p:nvSpPr>
        <p:spPr>
          <a:xfrm>
            <a:off x="4692423" y="6221186"/>
            <a:ext cx="107950" cy="463550"/>
          </a:xfrm>
          <a:custGeom>
            <a:avLst/>
            <a:gdLst/>
            <a:ahLst/>
            <a:cxnLst/>
            <a:rect l="l" t="t" r="r" b="b"/>
            <a:pathLst>
              <a:path w="68" h="292" extrusionOk="0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  <a:close/>
              </a:path>
            </a:pathLst>
          </a:custGeom>
          <a:solidFill>
            <a:srgbClr val="BAEB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6"/>
          <p:cNvSpPr/>
          <p:nvPr/>
        </p:nvSpPr>
        <p:spPr>
          <a:xfrm>
            <a:off x="4692423" y="6221186"/>
            <a:ext cx="107950" cy="463550"/>
          </a:xfrm>
          <a:custGeom>
            <a:avLst/>
            <a:gdLst/>
            <a:ahLst/>
            <a:cxnLst/>
            <a:rect l="l" t="t" r="r" b="b"/>
            <a:pathLst>
              <a:path w="68" h="292" extrusionOk="0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6"/>
          <p:cNvSpPr/>
          <p:nvPr/>
        </p:nvSpPr>
        <p:spPr>
          <a:xfrm>
            <a:off x="4282848" y="6273574"/>
            <a:ext cx="444500" cy="530225"/>
          </a:xfrm>
          <a:custGeom>
            <a:avLst/>
            <a:gdLst/>
            <a:ahLst/>
            <a:cxnLst/>
            <a:rect l="l" t="t" r="r" b="b"/>
            <a:pathLst>
              <a:path w="280" h="334" extrusionOk="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  <a:close/>
              </a:path>
            </a:pathLst>
          </a:custGeom>
          <a:solidFill>
            <a:srgbClr val="5CC6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6"/>
          <p:cNvSpPr/>
          <p:nvPr/>
        </p:nvSpPr>
        <p:spPr>
          <a:xfrm>
            <a:off x="4282848" y="6273574"/>
            <a:ext cx="444500" cy="530225"/>
          </a:xfrm>
          <a:custGeom>
            <a:avLst/>
            <a:gdLst/>
            <a:ahLst/>
            <a:cxnLst/>
            <a:rect l="l" t="t" r="r" b="b"/>
            <a:pathLst>
              <a:path w="280" h="334" extrusionOk="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6"/>
          <p:cNvSpPr/>
          <p:nvPr/>
        </p:nvSpPr>
        <p:spPr>
          <a:xfrm>
            <a:off x="4324123" y="6675211"/>
            <a:ext cx="242888" cy="192087"/>
          </a:xfrm>
          <a:custGeom>
            <a:avLst/>
            <a:gdLst/>
            <a:ahLst/>
            <a:cxnLst/>
            <a:rect l="l" t="t" r="r" b="b"/>
            <a:pathLst>
              <a:path w="153" h="121" extrusionOk="0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  <a:close/>
              </a:path>
            </a:pathLst>
          </a:custGeom>
          <a:solidFill>
            <a:srgbClr val="2DA8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6"/>
          <p:cNvSpPr/>
          <p:nvPr/>
        </p:nvSpPr>
        <p:spPr>
          <a:xfrm>
            <a:off x="4324123" y="6675211"/>
            <a:ext cx="242888" cy="192087"/>
          </a:xfrm>
          <a:custGeom>
            <a:avLst/>
            <a:gdLst/>
            <a:ahLst/>
            <a:cxnLst/>
            <a:rect l="l" t="t" r="r" b="b"/>
            <a:pathLst>
              <a:path w="153" h="121" extrusionOk="0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6"/>
          <p:cNvSpPr/>
          <p:nvPr/>
        </p:nvSpPr>
        <p:spPr>
          <a:xfrm>
            <a:off x="4678136" y="6654574"/>
            <a:ext cx="47625" cy="207962"/>
          </a:xfrm>
          <a:custGeom>
            <a:avLst/>
            <a:gdLst/>
            <a:ahLst/>
            <a:cxnLst/>
            <a:rect l="l" t="t" r="r" b="b"/>
            <a:pathLst>
              <a:path w="30" h="131" extrusionOk="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  <a:close/>
              </a:path>
            </a:pathLst>
          </a:custGeom>
          <a:solidFill>
            <a:srgbClr val="75D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6"/>
          <p:cNvSpPr/>
          <p:nvPr/>
        </p:nvSpPr>
        <p:spPr>
          <a:xfrm>
            <a:off x="4678136" y="6654574"/>
            <a:ext cx="47625" cy="207962"/>
          </a:xfrm>
          <a:custGeom>
            <a:avLst/>
            <a:gdLst/>
            <a:ahLst/>
            <a:cxnLst/>
            <a:rect l="l" t="t" r="r" b="b"/>
            <a:pathLst>
              <a:path w="30" h="131" extrusionOk="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6"/>
          <p:cNvSpPr/>
          <p:nvPr/>
        </p:nvSpPr>
        <p:spPr>
          <a:xfrm>
            <a:off x="4567011" y="6684736"/>
            <a:ext cx="125413" cy="177800"/>
          </a:xfrm>
          <a:custGeom>
            <a:avLst/>
            <a:gdLst/>
            <a:ahLst/>
            <a:cxnLst/>
            <a:rect l="l" t="t" r="r" b="b"/>
            <a:pathLst>
              <a:path w="79" h="112" extrusionOk="0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6"/>
          <p:cNvSpPr/>
          <p:nvPr/>
        </p:nvSpPr>
        <p:spPr>
          <a:xfrm>
            <a:off x="4567011" y="6684736"/>
            <a:ext cx="125413" cy="177800"/>
          </a:xfrm>
          <a:custGeom>
            <a:avLst/>
            <a:gdLst/>
            <a:ahLst/>
            <a:cxnLst/>
            <a:rect l="l" t="t" r="r" b="b"/>
            <a:pathLst>
              <a:path w="79" h="112" extrusionOk="0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6"/>
          <p:cNvSpPr/>
          <p:nvPr/>
        </p:nvSpPr>
        <p:spPr>
          <a:xfrm>
            <a:off x="4678136" y="6849836"/>
            <a:ext cx="12700" cy="17462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6"/>
          <p:cNvSpPr/>
          <p:nvPr/>
        </p:nvSpPr>
        <p:spPr>
          <a:xfrm>
            <a:off x="4678136" y="6849836"/>
            <a:ext cx="12700" cy="17462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6"/>
          <p:cNvSpPr/>
          <p:nvPr/>
        </p:nvSpPr>
        <p:spPr>
          <a:xfrm>
            <a:off x="4678136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  <a:close/>
              </a:path>
            </a:pathLst>
          </a:custGeom>
          <a:solidFill>
            <a:srgbClr val="54BF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6"/>
          <p:cNvSpPr/>
          <p:nvPr/>
        </p:nvSpPr>
        <p:spPr>
          <a:xfrm>
            <a:off x="4678136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6"/>
          <p:cNvSpPr/>
          <p:nvPr/>
        </p:nvSpPr>
        <p:spPr>
          <a:xfrm>
            <a:off x="4673373" y="6862536"/>
            <a:ext cx="4763" cy="4762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close/>
              </a:path>
            </a:pathLst>
          </a:custGeom>
          <a:solidFill>
            <a:srgbClr val="4DBC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6"/>
          <p:cNvSpPr/>
          <p:nvPr/>
        </p:nvSpPr>
        <p:spPr>
          <a:xfrm>
            <a:off x="4673373" y="6862536"/>
            <a:ext cx="4763" cy="4762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6"/>
          <p:cNvSpPr/>
          <p:nvPr/>
        </p:nvSpPr>
        <p:spPr>
          <a:xfrm>
            <a:off x="4668611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  <a:close/>
              </a:path>
            </a:pathLst>
          </a:custGeom>
          <a:solidFill>
            <a:srgbClr val="4D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6"/>
          <p:cNvSpPr/>
          <p:nvPr/>
        </p:nvSpPr>
        <p:spPr>
          <a:xfrm>
            <a:off x="4668611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6"/>
          <p:cNvSpPr/>
          <p:nvPr/>
        </p:nvSpPr>
        <p:spPr>
          <a:xfrm>
            <a:off x="4498748" y="6803799"/>
            <a:ext cx="179388" cy="63500"/>
          </a:xfrm>
          <a:custGeom>
            <a:avLst/>
            <a:gdLst/>
            <a:ahLst/>
            <a:cxnLst/>
            <a:rect l="l" t="t" r="r" b="b"/>
            <a:pathLst>
              <a:path w="113" h="40" extrusionOk="0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  <a:close/>
              </a:path>
            </a:pathLst>
          </a:custGeom>
          <a:solidFill>
            <a:srgbClr val="1C96A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6"/>
          <p:cNvSpPr/>
          <p:nvPr/>
        </p:nvSpPr>
        <p:spPr>
          <a:xfrm>
            <a:off x="4498748" y="6803799"/>
            <a:ext cx="179388" cy="63500"/>
          </a:xfrm>
          <a:custGeom>
            <a:avLst/>
            <a:gdLst/>
            <a:ahLst/>
            <a:cxnLst/>
            <a:rect l="l" t="t" r="r" b="b"/>
            <a:pathLst>
              <a:path w="113" h="40" extrusionOk="0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6"/>
          <p:cNvSpPr/>
          <p:nvPr/>
        </p:nvSpPr>
        <p:spPr>
          <a:xfrm>
            <a:off x="4654323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  <a:close/>
              </a:path>
            </a:pathLst>
          </a:custGeom>
          <a:solidFill>
            <a:srgbClr val="279FA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6"/>
          <p:cNvSpPr/>
          <p:nvPr/>
        </p:nvSpPr>
        <p:spPr>
          <a:xfrm>
            <a:off x="4654323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6"/>
          <p:cNvSpPr/>
          <p:nvPr/>
        </p:nvSpPr>
        <p:spPr>
          <a:xfrm>
            <a:off x="4725761" y="6221186"/>
            <a:ext cx="212725" cy="433387"/>
          </a:xfrm>
          <a:custGeom>
            <a:avLst/>
            <a:gdLst/>
            <a:ahLst/>
            <a:cxnLst/>
            <a:rect l="l" t="t" r="r" b="b"/>
            <a:pathLst>
              <a:path w="134" h="273" extrusionOk="0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  <a:close/>
              </a:path>
            </a:pathLst>
          </a:custGeom>
          <a:solidFill>
            <a:srgbClr val="C5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6"/>
          <p:cNvSpPr/>
          <p:nvPr/>
        </p:nvSpPr>
        <p:spPr>
          <a:xfrm>
            <a:off x="4725761" y="6221186"/>
            <a:ext cx="212725" cy="433387"/>
          </a:xfrm>
          <a:custGeom>
            <a:avLst/>
            <a:gdLst/>
            <a:ahLst/>
            <a:cxnLst/>
            <a:rect l="l" t="t" r="r" b="b"/>
            <a:pathLst>
              <a:path w="134" h="273" extrusionOk="0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6"/>
          <p:cNvSpPr/>
          <p:nvPr/>
        </p:nvSpPr>
        <p:spPr>
          <a:xfrm>
            <a:off x="4690836" y="6454549"/>
            <a:ext cx="317500" cy="395287"/>
          </a:xfrm>
          <a:custGeom>
            <a:avLst/>
            <a:gdLst/>
            <a:ahLst/>
            <a:cxnLst/>
            <a:rect l="l" t="t" r="r" b="b"/>
            <a:pathLst>
              <a:path w="200" h="249" extrusionOk="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  <a:close/>
              </a:path>
            </a:pathLst>
          </a:custGeom>
          <a:solidFill>
            <a:srgbClr val="7CD4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6"/>
          <p:cNvSpPr/>
          <p:nvPr/>
        </p:nvSpPr>
        <p:spPr>
          <a:xfrm>
            <a:off x="4690836" y="6454549"/>
            <a:ext cx="317500" cy="395287"/>
          </a:xfrm>
          <a:custGeom>
            <a:avLst/>
            <a:gdLst/>
            <a:ahLst/>
            <a:cxnLst/>
            <a:rect l="l" t="t" r="r" b="b"/>
            <a:pathLst>
              <a:path w="200" h="249" extrusionOk="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6"/>
          <p:cNvSpPr/>
          <p:nvPr/>
        </p:nvSpPr>
        <p:spPr>
          <a:xfrm>
            <a:off x="4687661" y="6575199"/>
            <a:ext cx="493713" cy="292100"/>
          </a:xfrm>
          <a:custGeom>
            <a:avLst/>
            <a:gdLst/>
            <a:ahLst/>
            <a:cxnLst/>
            <a:rect l="l" t="t" r="r" b="b"/>
            <a:pathLst>
              <a:path w="311" h="184" extrusionOk="0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  <a:close/>
              </a:path>
            </a:pathLst>
          </a:custGeom>
          <a:solidFill>
            <a:srgbClr val="4EBCC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6"/>
          <p:cNvSpPr/>
          <p:nvPr/>
        </p:nvSpPr>
        <p:spPr>
          <a:xfrm>
            <a:off x="4687661" y="6575199"/>
            <a:ext cx="493713" cy="292100"/>
          </a:xfrm>
          <a:custGeom>
            <a:avLst/>
            <a:gdLst/>
            <a:ahLst/>
            <a:cxnLst/>
            <a:rect l="l" t="t" r="r" b="b"/>
            <a:pathLst>
              <a:path w="311" h="184" extrusionOk="0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6"/>
          <p:cNvSpPr/>
          <p:nvPr/>
        </p:nvSpPr>
        <p:spPr>
          <a:xfrm>
            <a:off x="6016398" y="6070374"/>
            <a:ext cx="798513" cy="79692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  <a:close/>
              </a:path>
            </a:pathLst>
          </a:custGeom>
          <a:solidFill>
            <a:srgbClr val="7C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6"/>
          <p:cNvSpPr/>
          <p:nvPr/>
        </p:nvSpPr>
        <p:spPr>
          <a:xfrm>
            <a:off x="6016398" y="6070374"/>
            <a:ext cx="798513" cy="79692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6"/>
          <p:cNvSpPr/>
          <p:nvPr/>
        </p:nvSpPr>
        <p:spPr>
          <a:xfrm>
            <a:off x="5911623" y="6764111"/>
            <a:ext cx="117475" cy="103187"/>
          </a:xfrm>
          <a:custGeom>
            <a:avLst/>
            <a:gdLst/>
            <a:ahLst/>
            <a:cxnLst/>
            <a:rect l="l" t="t" r="r" b="b"/>
            <a:pathLst>
              <a:path w="74" h="65" extrusionOk="0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  <a:close/>
              </a:path>
            </a:pathLst>
          </a:custGeom>
          <a:solidFill>
            <a:srgbClr val="71D2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6"/>
          <p:cNvSpPr/>
          <p:nvPr/>
        </p:nvSpPr>
        <p:spPr>
          <a:xfrm>
            <a:off x="5911623" y="6764111"/>
            <a:ext cx="117475" cy="103187"/>
          </a:xfrm>
          <a:custGeom>
            <a:avLst/>
            <a:gdLst/>
            <a:ahLst/>
            <a:cxnLst/>
            <a:rect l="l" t="t" r="r" b="b"/>
            <a:pathLst>
              <a:path w="74" h="65" extrusionOk="0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6"/>
          <p:cNvSpPr/>
          <p:nvPr/>
        </p:nvSpPr>
        <p:spPr>
          <a:xfrm>
            <a:off x="6029098" y="6070374"/>
            <a:ext cx="785813" cy="693737"/>
          </a:xfrm>
          <a:custGeom>
            <a:avLst/>
            <a:gdLst/>
            <a:ahLst/>
            <a:cxnLst/>
            <a:rect l="l" t="t" r="r" b="b"/>
            <a:pathLst>
              <a:path w="495" h="437" extrusionOk="0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6"/>
          <p:cNvSpPr/>
          <p:nvPr/>
        </p:nvSpPr>
        <p:spPr>
          <a:xfrm>
            <a:off x="6029098" y="6070374"/>
            <a:ext cx="785813" cy="693737"/>
          </a:xfrm>
          <a:custGeom>
            <a:avLst/>
            <a:gdLst/>
            <a:ahLst/>
            <a:cxnLst/>
            <a:rect l="l" t="t" r="r" b="b"/>
            <a:pathLst>
              <a:path w="495" h="437" extrusionOk="0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6"/>
          <p:cNvSpPr/>
          <p:nvPr/>
        </p:nvSpPr>
        <p:spPr>
          <a:xfrm>
            <a:off x="5470298" y="6511699"/>
            <a:ext cx="123825" cy="211137"/>
          </a:xfrm>
          <a:custGeom>
            <a:avLst/>
            <a:gdLst/>
            <a:ahLst/>
            <a:cxnLst/>
            <a:rect l="l" t="t" r="r" b="b"/>
            <a:pathLst>
              <a:path w="78" h="133" extrusionOk="0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  <a:close/>
              </a:path>
            </a:pathLst>
          </a:custGeom>
          <a:solidFill>
            <a:srgbClr val="74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6"/>
          <p:cNvSpPr/>
          <p:nvPr/>
        </p:nvSpPr>
        <p:spPr>
          <a:xfrm>
            <a:off x="5470298" y="6511699"/>
            <a:ext cx="123825" cy="211137"/>
          </a:xfrm>
          <a:custGeom>
            <a:avLst/>
            <a:gdLst/>
            <a:ahLst/>
            <a:cxnLst/>
            <a:rect l="l" t="t" r="r" b="b"/>
            <a:pathLst>
              <a:path w="78" h="133" extrusionOk="0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6"/>
          <p:cNvSpPr/>
          <p:nvPr/>
        </p:nvSpPr>
        <p:spPr>
          <a:xfrm>
            <a:off x="5465536" y="6684736"/>
            <a:ext cx="23813" cy="88900"/>
          </a:xfrm>
          <a:custGeom>
            <a:avLst/>
            <a:gdLst/>
            <a:ahLst/>
            <a:cxnLst/>
            <a:rect l="l" t="t" r="r" b="b"/>
            <a:pathLst>
              <a:path w="15" h="56" extrusionOk="0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  <a:close/>
              </a:path>
            </a:pathLst>
          </a:custGeom>
          <a:solidFill>
            <a:srgbClr val="49B9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6"/>
          <p:cNvSpPr/>
          <p:nvPr/>
        </p:nvSpPr>
        <p:spPr>
          <a:xfrm>
            <a:off x="5465536" y="6684736"/>
            <a:ext cx="23813" cy="88900"/>
          </a:xfrm>
          <a:custGeom>
            <a:avLst/>
            <a:gdLst/>
            <a:ahLst/>
            <a:cxnLst/>
            <a:rect l="l" t="t" r="r" b="b"/>
            <a:pathLst>
              <a:path w="15" h="56" extrusionOk="0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6"/>
          <p:cNvSpPr/>
          <p:nvPr/>
        </p:nvSpPr>
        <p:spPr>
          <a:xfrm>
            <a:off x="5489348" y="6335486"/>
            <a:ext cx="593725" cy="531812"/>
          </a:xfrm>
          <a:custGeom>
            <a:avLst/>
            <a:gdLst/>
            <a:ahLst/>
            <a:cxnLst/>
            <a:rect l="l" t="t" r="r" b="b"/>
            <a:pathLst>
              <a:path w="374" h="335" extrusionOk="0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  <a:close/>
              </a:path>
            </a:pathLst>
          </a:custGeom>
          <a:solidFill>
            <a:srgbClr val="58C5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6"/>
          <p:cNvSpPr/>
          <p:nvPr/>
        </p:nvSpPr>
        <p:spPr>
          <a:xfrm>
            <a:off x="5489348" y="6335486"/>
            <a:ext cx="593725" cy="531812"/>
          </a:xfrm>
          <a:custGeom>
            <a:avLst/>
            <a:gdLst/>
            <a:ahLst/>
            <a:cxnLst/>
            <a:rect l="l" t="t" r="r" b="b"/>
            <a:pathLst>
              <a:path w="374" h="335" extrusionOk="0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6"/>
          <p:cNvSpPr/>
          <p:nvPr/>
        </p:nvSpPr>
        <p:spPr>
          <a:xfrm>
            <a:off x="5459186" y="6722836"/>
            <a:ext cx="101600" cy="144462"/>
          </a:xfrm>
          <a:custGeom>
            <a:avLst/>
            <a:gdLst/>
            <a:ahLst/>
            <a:cxnLst/>
            <a:rect l="l" t="t" r="r" b="b"/>
            <a:pathLst>
              <a:path w="64" h="91" extrusionOk="0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  <a:close/>
              </a:path>
            </a:pathLst>
          </a:custGeom>
          <a:solidFill>
            <a:srgbClr val="37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6"/>
          <p:cNvSpPr/>
          <p:nvPr/>
        </p:nvSpPr>
        <p:spPr>
          <a:xfrm>
            <a:off x="5459186" y="6722836"/>
            <a:ext cx="101600" cy="144462"/>
          </a:xfrm>
          <a:custGeom>
            <a:avLst/>
            <a:gdLst/>
            <a:ahLst/>
            <a:cxnLst/>
            <a:rect l="l" t="t" r="r" b="b"/>
            <a:pathLst>
              <a:path w="64" h="91" extrusionOk="0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6"/>
          <p:cNvSpPr/>
          <p:nvPr/>
        </p:nvSpPr>
        <p:spPr>
          <a:xfrm>
            <a:off x="4800373" y="6221186"/>
            <a:ext cx="254000" cy="233362"/>
          </a:xfrm>
          <a:custGeom>
            <a:avLst/>
            <a:gdLst/>
            <a:ahLst/>
            <a:cxnLst/>
            <a:rect l="l" t="t" r="r" b="b"/>
            <a:pathLst>
              <a:path w="160" h="147" extrusionOk="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6"/>
          <p:cNvSpPr/>
          <p:nvPr/>
        </p:nvSpPr>
        <p:spPr>
          <a:xfrm>
            <a:off x="4800373" y="6221186"/>
            <a:ext cx="254000" cy="233362"/>
          </a:xfrm>
          <a:custGeom>
            <a:avLst/>
            <a:gdLst/>
            <a:ahLst/>
            <a:cxnLst/>
            <a:rect l="l" t="t" r="r" b="b"/>
            <a:pathLst>
              <a:path w="160" h="147" extrusionOk="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6"/>
          <p:cNvSpPr/>
          <p:nvPr/>
        </p:nvSpPr>
        <p:spPr>
          <a:xfrm>
            <a:off x="4938486" y="6345011"/>
            <a:ext cx="541338" cy="339725"/>
          </a:xfrm>
          <a:custGeom>
            <a:avLst/>
            <a:gdLst/>
            <a:ahLst/>
            <a:cxnLst/>
            <a:rect l="l" t="t" r="r" b="b"/>
            <a:pathLst>
              <a:path w="341" h="214" extrusionOk="0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close/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  <a:close/>
              </a:path>
            </a:pathLst>
          </a:custGeom>
          <a:solidFill>
            <a:srgbClr val="71CF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6"/>
          <p:cNvSpPr/>
          <p:nvPr/>
        </p:nvSpPr>
        <p:spPr>
          <a:xfrm>
            <a:off x="4938486" y="6345011"/>
            <a:ext cx="541338" cy="339725"/>
          </a:xfrm>
          <a:custGeom>
            <a:avLst/>
            <a:gdLst/>
            <a:ahLst/>
            <a:cxnLst/>
            <a:rect l="l" t="t" r="r" b="b"/>
            <a:pathLst>
              <a:path w="341" h="214" extrusionOk="0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6"/>
          <p:cNvSpPr/>
          <p:nvPr/>
        </p:nvSpPr>
        <p:spPr>
          <a:xfrm>
            <a:off x="5008336" y="6413274"/>
            <a:ext cx="461963" cy="454025"/>
          </a:xfrm>
          <a:custGeom>
            <a:avLst/>
            <a:gdLst/>
            <a:ahLst/>
            <a:cxnLst/>
            <a:rect l="l" t="t" r="r" b="b"/>
            <a:pathLst>
              <a:path w="291" h="286" extrusionOk="0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  <a:close/>
              </a:path>
            </a:pathLst>
          </a:custGeom>
          <a:solidFill>
            <a:srgbClr val="47B8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6"/>
          <p:cNvSpPr/>
          <p:nvPr/>
        </p:nvSpPr>
        <p:spPr>
          <a:xfrm>
            <a:off x="5008336" y="6413274"/>
            <a:ext cx="461963" cy="454025"/>
          </a:xfrm>
          <a:custGeom>
            <a:avLst/>
            <a:gdLst/>
            <a:ahLst/>
            <a:cxnLst/>
            <a:rect l="l" t="t" r="r" b="b"/>
            <a:pathLst>
              <a:path w="291" h="286" extrusionOk="0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6"/>
          <p:cNvSpPr/>
          <p:nvPr/>
        </p:nvSpPr>
        <p:spPr>
          <a:xfrm>
            <a:off x="5417911" y="6773636"/>
            <a:ext cx="47625" cy="93662"/>
          </a:xfrm>
          <a:custGeom>
            <a:avLst/>
            <a:gdLst/>
            <a:ahLst/>
            <a:cxnLst/>
            <a:rect l="l" t="t" r="r" b="b"/>
            <a:pathLst>
              <a:path w="30" h="59" extrusionOk="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  <a:close/>
              </a:path>
            </a:pathLst>
          </a:custGeom>
          <a:solidFill>
            <a:srgbClr val="36AE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6"/>
          <p:cNvSpPr/>
          <p:nvPr/>
        </p:nvSpPr>
        <p:spPr>
          <a:xfrm>
            <a:off x="5417911" y="6773636"/>
            <a:ext cx="47625" cy="93662"/>
          </a:xfrm>
          <a:custGeom>
            <a:avLst/>
            <a:gdLst/>
            <a:ahLst/>
            <a:cxnLst/>
            <a:rect l="l" t="t" r="r" b="b"/>
            <a:pathLst>
              <a:path w="30" h="59" extrusionOk="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6"/>
          <p:cNvSpPr/>
          <p:nvPr/>
        </p:nvSpPr>
        <p:spPr>
          <a:xfrm>
            <a:off x="6764111" y="6070374"/>
            <a:ext cx="790575" cy="796925"/>
          </a:xfrm>
          <a:custGeom>
            <a:avLst/>
            <a:gdLst/>
            <a:ahLst/>
            <a:cxnLst/>
            <a:rect l="l" t="t" r="r" b="b"/>
            <a:pathLst>
              <a:path w="498" h="502" extrusionOk="0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  <a:close/>
              </a:path>
            </a:pathLst>
          </a:custGeom>
          <a:solidFill>
            <a:srgbClr val="6ED0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6"/>
          <p:cNvSpPr/>
          <p:nvPr/>
        </p:nvSpPr>
        <p:spPr>
          <a:xfrm>
            <a:off x="6764111" y="6070374"/>
            <a:ext cx="790575" cy="796925"/>
          </a:xfrm>
          <a:custGeom>
            <a:avLst/>
            <a:gdLst/>
            <a:ahLst/>
            <a:cxnLst/>
            <a:rect l="l" t="t" r="r" b="b"/>
            <a:pathLst>
              <a:path w="498" h="502" extrusionOk="0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6"/>
          <p:cNvSpPr/>
          <p:nvPr/>
        </p:nvSpPr>
        <p:spPr>
          <a:xfrm>
            <a:off x="7108598" y="6589486"/>
            <a:ext cx="496888" cy="277812"/>
          </a:xfrm>
          <a:custGeom>
            <a:avLst/>
            <a:gdLst/>
            <a:ahLst/>
            <a:cxnLst/>
            <a:rect l="l" t="t" r="r" b="b"/>
            <a:pathLst>
              <a:path w="313" h="175" extrusionOk="0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6"/>
          <p:cNvSpPr/>
          <p:nvPr/>
        </p:nvSpPr>
        <p:spPr>
          <a:xfrm>
            <a:off x="7108598" y="6589486"/>
            <a:ext cx="496888" cy="277812"/>
          </a:xfrm>
          <a:custGeom>
            <a:avLst/>
            <a:gdLst/>
            <a:ahLst/>
            <a:cxnLst/>
            <a:rect l="l" t="t" r="r" b="b"/>
            <a:pathLst>
              <a:path w="313" h="175" extrusionOk="0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6"/>
          <p:cNvSpPr/>
          <p:nvPr/>
        </p:nvSpPr>
        <p:spPr>
          <a:xfrm>
            <a:off x="7570561" y="6651399"/>
            <a:ext cx="365125" cy="215900"/>
          </a:xfrm>
          <a:custGeom>
            <a:avLst/>
            <a:gdLst/>
            <a:ahLst/>
            <a:cxnLst/>
            <a:rect l="l" t="t" r="r" b="b"/>
            <a:pathLst>
              <a:path w="230" h="136" extrusionOk="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  <a:close/>
              </a:path>
            </a:pathLst>
          </a:custGeom>
          <a:solidFill>
            <a:srgbClr val="98DE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6"/>
          <p:cNvSpPr/>
          <p:nvPr/>
        </p:nvSpPr>
        <p:spPr>
          <a:xfrm>
            <a:off x="7570561" y="6651399"/>
            <a:ext cx="365125" cy="215900"/>
          </a:xfrm>
          <a:custGeom>
            <a:avLst/>
            <a:gdLst/>
            <a:ahLst/>
            <a:cxnLst/>
            <a:rect l="l" t="t" r="r" b="b"/>
            <a:pathLst>
              <a:path w="230" h="136" extrusionOk="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6"/>
          <p:cNvSpPr/>
          <p:nvPr/>
        </p:nvSpPr>
        <p:spPr>
          <a:xfrm>
            <a:off x="7430861" y="6624411"/>
            <a:ext cx="211138" cy="242887"/>
          </a:xfrm>
          <a:custGeom>
            <a:avLst/>
            <a:gdLst/>
            <a:ahLst/>
            <a:cxnLst/>
            <a:rect l="l" t="t" r="r" b="b"/>
            <a:pathLst>
              <a:path w="133" h="153" extrusionOk="0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  <a:close/>
              </a:path>
            </a:pathLst>
          </a:custGeom>
          <a:solidFill>
            <a:srgbClr val="7CD4D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6"/>
          <p:cNvSpPr/>
          <p:nvPr/>
        </p:nvSpPr>
        <p:spPr>
          <a:xfrm>
            <a:off x="7430861" y="6624411"/>
            <a:ext cx="211138" cy="242887"/>
          </a:xfrm>
          <a:custGeom>
            <a:avLst/>
            <a:gdLst/>
            <a:ahLst/>
            <a:cxnLst/>
            <a:rect l="l" t="t" r="r" b="b"/>
            <a:pathLst>
              <a:path w="133" h="153" extrusionOk="0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6"/>
          <p:cNvSpPr/>
          <p:nvPr/>
        </p:nvSpPr>
        <p:spPr>
          <a:xfrm>
            <a:off x="7921398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6"/>
          <p:cNvSpPr/>
          <p:nvPr/>
        </p:nvSpPr>
        <p:spPr>
          <a:xfrm>
            <a:off x="7921398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6"/>
          <p:cNvSpPr/>
          <p:nvPr/>
        </p:nvSpPr>
        <p:spPr>
          <a:xfrm>
            <a:off x="1906361" y="6787924"/>
            <a:ext cx="231775" cy="79375"/>
          </a:xfrm>
          <a:custGeom>
            <a:avLst/>
            <a:gdLst/>
            <a:ahLst/>
            <a:cxnLst/>
            <a:rect l="l" t="t" r="r" b="b"/>
            <a:pathLst>
              <a:path w="146" h="50" extrusionOk="0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  <a:close/>
              </a:path>
            </a:pathLst>
          </a:custGeom>
          <a:solidFill>
            <a:srgbClr val="2D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6"/>
          <p:cNvSpPr/>
          <p:nvPr/>
        </p:nvSpPr>
        <p:spPr>
          <a:xfrm>
            <a:off x="1906361" y="6787924"/>
            <a:ext cx="231775" cy="79375"/>
          </a:xfrm>
          <a:custGeom>
            <a:avLst/>
            <a:gdLst/>
            <a:ahLst/>
            <a:cxnLst/>
            <a:rect l="l" t="t" r="r" b="b"/>
            <a:pathLst>
              <a:path w="146" h="50" extrusionOk="0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6"/>
          <p:cNvSpPr/>
          <p:nvPr/>
        </p:nvSpPr>
        <p:spPr>
          <a:xfrm>
            <a:off x="1874611" y="6849836"/>
            <a:ext cx="38100" cy="17462"/>
          </a:xfrm>
          <a:custGeom>
            <a:avLst/>
            <a:gdLst/>
            <a:ahLst/>
            <a:cxnLst/>
            <a:rect l="l" t="t" r="r" b="b"/>
            <a:pathLst>
              <a:path w="24" h="11" extrusionOk="0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  <a:close/>
              </a:path>
            </a:pathLst>
          </a:custGeom>
          <a:solidFill>
            <a:srgbClr val="38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6"/>
          <p:cNvSpPr/>
          <p:nvPr/>
        </p:nvSpPr>
        <p:spPr>
          <a:xfrm>
            <a:off x="1874611" y="6849836"/>
            <a:ext cx="38100" cy="17462"/>
          </a:xfrm>
          <a:custGeom>
            <a:avLst/>
            <a:gdLst/>
            <a:ahLst/>
            <a:cxnLst/>
            <a:rect l="l" t="t" r="r" b="b"/>
            <a:pathLst>
              <a:path w="24" h="11" extrusionOk="0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6"/>
          <p:cNvSpPr/>
          <p:nvPr/>
        </p:nvSpPr>
        <p:spPr>
          <a:xfrm>
            <a:off x="1834923" y="6857774"/>
            <a:ext cx="41275" cy="9525"/>
          </a:xfrm>
          <a:custGeom>
            <a:avLst/>
            <a:gdLst/>
            <a:ahLst/>
            <a:cxnLst/>
            <a:rect l="l" t="t" r="r" b="b"/>
            <a:pathLst>
              <a:path w="26" h="6" extrusionOk="0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  <a:close/>
              </a:path>
            </a:pathLst>
          </a:custGeom>
          <a:solidFill>
            <a:srgbClr val="30AB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6"/>
          <p:cNvSpPr/>
          <p:nvPr/>
        </p:nvSpPr>
        <p:spPr>
          <a:xfrm>
            <a:off x="1834923" y="6857774"/>
            <a:ext cx="41275" cy="9525"/>
          </a:xfrm>
          <a:custGeom>
            <a:avLst/>
            <a:gdLst/>
            <a:ahLst/>
            <a:cxnLst/>
            <a:rect l="l" t="t" r="r" b="b"/>
            <a:pathLst>
              <a:path w="26" h="6" extrusionOk="0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6"/>
          <p:cNvSpPr/>
          <p:nvPr/>
        </p:nvSpPr>
        <p:spPr>
          <a:xfrm>
            <a:off x="779236" y="6710136"/>
            <a:ext cx="338138" cy="157162"/>
          </a:xfrm>
          <a:custGeom>
            <a:avLst/>
            <a:gdLst/>
            <a:ahLst/>
            <a:cxnLst/>
            <a:rect l="l" t="t" r="r" b="b"/>
            <a:pathLst>
              <a:path w="213" h="99" extrusionOk="0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  <a:close/>
              </a:path>
            </a:pathLst>
          </a:custGeom>
          <a:solidFill>
            <a:srgbClr val="64C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6"/>
          <p:cNvSpPr/>
          <p:nvPr/>
        </p:nvSpPr>
        <p:spPr>
          <a:xfrm>
            <a:off x="779236" y="6710136"/>
            <a:ext cx="338138" cy="157162"/>
          </a:xfrm>
          <a:custGeom>
            <a:avLst/>
            <a:gdLst/>
            <a:ahLst/>
            <a:cxnLst/>
            <a:rect l="l" t="t" r="r" b="b"/>
            <a:pathLst>
              <a:path w="213" h="99" extrusionOk="0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6"/>
          <p:cNvSpPr/>
          <p:nvPr/>
        </p:nvSpPr>
        <p:spPr>
          <a:xfrm>
            <a:off x="1061811" y="6822849"/>
            <a:ext cx="195263" cy="44450"/>
          </a:xfrm>
          <a:custGeom>
            <a:avLst/>
            <a:gdLst/>
            <a:ahLst/>
            <a:cxnLst/>
            <a:rect l="l" t="t" r="r" b="b"/>
            <a:pathLst>
              <a:path w="123" h="28" extrusionOk="0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  <a:close/>
              </a:path>
            </a:pathLst>
          </a:custGeom>
          <a:solidFill>
            <a:srgbClr val="39B1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6"/>
          <p:cNvSpPr/>
          <p:nvPr/>
        </p:nvSpPr>
        <p:spPr>
          <a:xfrm>
            <a:off x="1061811" y="6822849"/>
            <a:ext cx="195263" cy="44450"/>
          </a:xfrm>
          <a:custGeom>
            <a:avLst/>
            <a:gdLst/>
            <a:ahLst/>
            <a:cxnLst/>
            <a:rect l="l" t="t" r="r" b="b"/>
            <a:pathLst>
              <a:path w="123" h="28" extrusionOk="0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6"/>
          <p:cNvSpPr/>
          <p:nvPr/>
        </p:nvSpPr>
        <p:spPr>
          <a:xfrm>
            <a:off x="561748" y="6789511"/>
            <a:ext cx="55563" cy="73025"/>
          </a:xfrm>
          <a:custGeom>
            <a:avLst/>
            <a:gdLst/>
            <a:ahLst/>
            <a:cxnLst/>
            <a:rect l="l" t="t" r="r" b="b"/>
            <a:pathLst>
              <a:path w="35" h="46" extrusionOk="0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6"/>
          <p:cNvSpPr/>
          <p:nvPr/>
        </p:nvSpPr>
        <p:spPr>
          <a:xfrm>
            <a:off x="561748" y="6789511"/>
            <a:ext cx="55563" cy="73025"/>
          </a:xfrm>
          <a:custGeom>
            <a:avLst/>
            <a:gdLst/>
            <a:ahLst/>
            <a:cxnLst/>
            <a:rect l="l" t="t" r="r" b="b"/>
            <a:pathLst>
              <a:path w="35" h="46" extrusionOk="0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6"/>
          <p:cNvSpPr/>
          <p:nvPr/>
        </p:nvSpPr>
        <p:spPr>
          <a:xfrm>
            <a:off x="610961" y="6710136"/>
            <a:ext cx="192088" cy="157162"/>
          </a:xfrm>
          <a:custGeom>
            <a:avLst/>
            <a:gdLst/>
            <a:ahLst/>
            <a:cxnLst/>
            <a:rect l="l" t="t" r="r" b="b"/>
            <a:pathLst>
              <a:path w="121" h="99" extrusionOk="0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6"/>
          <p:cNvSpPr/>
          <p:nvPr/>
        </p:nvSpPr>
        <p:spPr>
          <a:xfrm>
            <a:off x="610961" y="6710136"/>
            <a:ext cx="192088" cy="157162"/>
          </a:xfrm>
          <a:custGeom>
            <a:avLst/>
            <a:gdLst/>
            <a:ahLst/>
            <a:cxnLst/>
            <a:rect l="l" t="t" r="r" b="b"/>
            <a:pathLst>
              <a:path w="121" h="99" extrusionOk="0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6"/>
          <p:cNvSpPr/>
          <p:nvPr/>
        </p:nvSpPr>
        <p:spPr>
          <a:xfrm>
            <a:off x="442686" y="6813324"/>
            <a:ext cx="174625" cy="53975"/>
          </a:xfrm>
          <a:custGeom>
            <a:avLst/>
            <a:gdLst/>
            <a:ahLst/>
            <a:cxnLst/>
            <a:rect l="l" t="t" r="r" b="b"/>
            <a:pathLst>
              <a:path w="110" h="34" extrusionOk="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  <a:close/>
              </a:path>
            </a:pathLst>
          </a:custGeom>
          <a:solidFill>
            <a:srgbClr val="ACE5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6"/>
          <p:cNvSpPr/>
          <p:nvPr/>
        </p:nvSpPr>
        <p:spPr>
          <a:xfrm>
            <a:off x="442686" y="6813324"/>
            <a:ext cx="174625" cy="53975"/>
          </a:xfrm>
          <a:custGeom>
            <a:avLst/>
            <a:gdLst/>
            <a:ahLst/>
            <a:cxnLst/>
            <a:rect l="l" t="t" r="r" b="b"/>
            <a:pathLst>
              <a:path w="110" h="34" extrusionOk="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6"/>
          <p:cNvSpPr/>
          <p:nvPr/>
        </p:nvSpPr>
        <p:spPr>
          <a:xfrm>
            <a:off x="604611" y="6862536"/>
            <a:ext cx="12700" cy="4762"/>
          </a:xfrm>
          <a:custGeom>
            <a:avLst/>
            <a:gdLst/>
            <a:ahLst/>
            <a:cxnLst/>
            <a:rect l="l" t="t" r="r" b="b"/>
            <a:pathLst>
              <a:path w="8" h="3" extrusionOk="0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  <a:close/>
              </a:path>
            </a:pathLst>
          </a:custGeom>
          <a:solidFill>
            <a:srgbClr val="9EE0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6"/>
          <p:cNvSpPr/>
          <p:nvPr/>
        </p:nvSpPr>
        <p:spPr>
          <a:xfrm>
            <a:off x="604611" y="6862536"/>
            <a:ext cx="12700" cy="4762"/>
          </a:xfrm>
          <a:custGeom>
            <a:avLst/>
            <a:gdLst/>
            <a:ahLst/>
            <a:cxnLst/>
            <a:rect l="l" t="t" r="r" b="b"/>
            <a:pathLst>
              <a:path w="8" h="3" extrusionOk="0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6"/>
          <p:cNvSpPr/>
          <p:nvPr/>
        </p:nvSpPr>
        <p:spPr>
          <a:xfrm>
            <a:off x="617311" y="6862536"/>
            <a:ext cx="6350" cy="4762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  <a:close/>
              </a:path>
            </a:pathLst>
          </a:custGeom>
          <a:solidFill>
            <a:srgbClr val="56C5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6"/>
          <p:cNvSpPr/>
          <p:nvPr/>
        </p:nvSpPr>
        <p:spPr>
          <a:xfrm>
            <a:off x="617311" y="6862536"/>
            <a:ext cx="6350" cy="4762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6"/>
          <p:cNvSpPr/>
          <p:nvPr/>
        </p:nvSpPr>
        <p:spPr>
          <a:xfrm>
            <a:off x="617311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  <a:close/>
              </a:path>
            </a:pathLst>
          </a:custGeom>
          <a:solidFill>
            <a:srgbClr val="52C4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6"/>
          <p:cNvSpPr/>
          <p:nvPr/>
        </p:nvSpPr>
        <p:spPr>
          <a:xfrm>
            <a:off x="617311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6"/>
          <p:cNvSpPr/>
          <p:nvPr/>
        </p:nvSpPr>
        <p:spPr>
          <a:xfrm>
            <a:off x="352198" y="6554561"/>
            <a:ext cx="258763" cy="258762"/>
          </a:xfrm>
          <a:custGeom>
            <a:avLst/>
            <a:gdLst/>
            <a:ahLst/>
            <a:cxnLst/>
            <a:rect l="l" t="t" r="r" b="b"/>
            <a:pathLst>
              <a:path w="163" h="163" extrusionOk="0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  <a:close/>
              </a:path>
            </a:pathLst>
          </a:custGeom>
          <a:solidFill>
            <a:srgbClr val="AFE7E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6"/>
          <p:cNvSpPr/>
          <p:nvPr/>
        </p:nvSpPr>
        <p:spPr>
          <a:xfrm>
            <a:off x="352198" y="6554561"/>
            <a:ext cx="258763" cy="258762"/>
          </a:xfrm>
          <a:custGeom>
            <a:avLst/>
            <a:gdLst/>
            <a:ahLst/>
            <a:cxnLst/>
            <a:rect l="l" t="t" r="r" b="b"/>
            <a:pathLst>
              <a:path w="163" h="163" extrusionOk="0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6"/>
          <p:cNvSpPr/>
          <p:nvPr/>
        </p:nvSpPr>
        <p:spPr>
          <a:xfrm>
            <a:off x="598261" y="6629174"/>
            <a:ext cx="180975" cy="160337"/>
          </a:xfrm>
          <a:custGeom>
            <a:avLst/>
            <a:gdLst/>
            <a:ahLst/>
            <a:cxnLst/>
            <a:rect l="l" t="t" r="r" b="b"/>
            <a:pathLst>
              <a:path w="114" h="101" extrusionOk="0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  <a:close/>
              </a:path>
            </a:pathLst>
          </a:custGeom>
          <a:solidFill>
            <a:srgbClr val="5EC8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6"/>
          <p:cNvSpPr/>
          <p:nvPr/>
        </p:nvSpPr>
        <p:spPr>
          <a:xfrm>
            <a:off x="598261" y="6629174"/>
            <a:ext cx="180975" cy="160337"/>
          </a:xfrm>
          <a:custGeom>
            <a:avLst/>
            <a:gdLst/>
            <a:ahLst/>
            <a:cxnLst/>
            <a:rect l="l" t="t" r="r" b="b"/>
            <a:pathLst>
              <a:path w="114" h="101" extrusionOk="0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6"/>
          <p:cNvSpPr/>
          <p:nvPr/>
        </p:nvSpPr>
        <p:spPr>
          <a:xfrm>
            <a:off x="115661" y="6632349"/>
            <a:ext cx="446088" cy="234950"/>
          </a:xfrm>
          <a:custGeom>
            <a:avLst/>
            <a:gdLst/>
            <a:ahLst/>
            <a:cxnLst/>
            <a:rect l="l" t="t" r="r" b="b"/>
            <a:pathLst>
              <a:path w="281" h="148" extrusionOk="0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  <a:close/>
              </a:path>
            </a:pathLst>
          </a:custGeom>
          <a:solidFill>
            <a:srgbClr val="9DE0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6"/>
          <p:cNvSpPr/>
          <p:nvPr/>
        </p:nvSpPr>
        <p:spPr>
          <a:xfrm>
            <a:off x="115661" y="6632349"/>
            <a:ext cx="446088" cy="234950"/>
          </a:xfrm>
          <a:custGeom>
            <a:avLst/>
            <a:gdLst/>
            <a:ahLst/>
            <a:cxnLst/>
            <a:rect l="l" t="t" r="r" b="b"/>
            <a:pathLst>
              <a:path w="281" h="148" extrusionOk="0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6"/>
          <p:cNvSpPr/>
          <p:nvPr/>
        </p:nvSpPr>
        <p:spPr>
          <a:xfrm>
            <a:off x="175986" y="6478361"/>
            <a:ext cx="255588" cy="153987"/>
          </a:xfrm>
          <a:custGeom>
            <a:avLst/>
            <a:gdLst/>
            <a:ahLst/>
            <a:cxnLst/>
            <a:rect l="l" t="t" r="r" b="b"/>
            <a:pathLst>
              <a:path w="161" h="97" extrusionOk="0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  <a:close/>
              </a:path>
            </a:pathLst>
          </a:custGeom>
          <a:solidFill>
            <a:srgbClr val="BCEB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6"/>
          <p:cNvSpPr/>
          <p:nvPr/>
        </p:nvSpPr>
        <p:spPr>
          <a:xfrm>
            <a:off x="175986" y="6478361"/>
            <a:ext cx="255588" cy="153987"/>
          </a:xfrm>
          <a:custGeom>
            <a:avLst/>
            <a:gdLst/>
            <a:ahLst/>
            <a:cxnLst/>
            <a:rect l="l" t="t" r="r" b="b"/>
            <a:pathLst>
              <a:path w="161" h="97" extrusionOk="0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6"/>
          <p:cNvSpPr/>
          <p:nvPr/>
        </p:nvSpPr>
        <p:spPr>
          <a:xfrm>
            <a:off x="-227" y="6425974"/>
            <a:ext cx="352425" cy="441325"/>
          </a:xfrm>
          <a:custGeom>
            <a:avLst/>
            <a:gdLst/>
            <a:ahLst/>
            <a:cxnLst/>
            <a:rect l="l" t="t" r="r" b="b"/>
            <a:pathLst>
              <a:path w="222" h="278" extrusionOk="0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  <a:close/>
              </a:path>
            </a:pathLst>
          </a:custGeom>
          <a:solidFill>
            <a:srgbClr val="A9E3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6"/>
          <p:cNvSpPr/>
          <p:nvPr/>
        </p:nvSpPr>
        <p:spPr>
          <a:xfrm>
            <a:off x="-227" y="6425974"/>
            <a:ext cx="352425" cy="441325"/>
          </a:xfrm>
          <a:custGeom>
            <a:avLst/>
            <a:gdLst/>
            <a:ahLst/>
            <a:cxnLst/>
            <a:rect l="l" t="t" r="r" b="b"/>
            <a:pathLst>
              <a:path w="222" h="278" extrusionOk="0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6"/>
          <p:cNvSpPr txBox="1">
            <a:spLocks noGrp="1"/>
          </p:cNvSpPr>
          <p:nvPr>
            <p:ph type="ctrTitle"/>
          </p:nvPr>
        </p:nvSpPr>
        <p:spPr>
          <a:xfrm>
            <a:off x="3179536" y="1005229"/>
            <a:ext cx="5426076" cy="162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3" name="Google Shape;1273;p6"/>
          <p:cNvSpPr txBox="1">
            <a:spLocks noGrp="1"/>
          </p:cNvSpPr>
          <p:nvPr>
            <p:ph type="body" idx="1"/>
          </p:nvPr>
        </p:nvSpPr>
        <p:spPr>
          <a:xfrm>
            <a:off x="3179536" y="3311465"/>
            <a:ext cx="5426076" cy="31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4" name="Google Shape;1274;p6"/>
          <p:cNvSpPr txBox="1">
            <a:spLocks noGrp="1"/>
          </p:cNvSpPr>
          <p:nvPr>
            <p:ph type="body" idx="2"/>
          </p:nvPr>
        </p:nvSpPr>
        <p:spPr>
          <a:xfrm>
            <a:off x="3179537" y="3015194"/>
            <a:ext cx="5426076" cy="29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7"/>
          <p:cNvSpPr txBox="1">
            <a:spLocks noGrp="1"/>
          </p:cNvSpPr>
          <p:nvPr>
            <p:ph type="dt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7" name="Google Shape;1277;p7"/>
          <p:cNvSpPr txBox="1">
            <a:spLocks noGrp="1"/>
          </p:cNvSpPr>
          <p:nvPr>
            <p:ph type="ft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8" name="Google Shape;1278;p7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79" name="Google Shape;1279;p7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0" name="Google Shape;1280;p7"/>
          <p:cNvSpPr txBox="1">
            <a:spLocks noGrp="1"/>
          </p:cNvSpPr>
          <p:nvPr>
            <p:ph type="body" idx="1"/>
          </p:nvPr>
        </p:nvSpPr>
        <p:spPr>
          <a:xfrm>
            <a:off x="669925" y="1130299"/>
            <a:ext cx="10850563" cy="500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669924" y="1028700"/>
            <a:ext cx="10850563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148000" y="-9888970"/>
            <a:ext cx="11720945" cy="1172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8" descr="https://timgsa.baidu.com/timg?image&amp;quality=80&amp;size=b9999_10000&amp;sec=1531900810310&amp;di=fc85cfc3ff111da0d180e6191ed32bf3&amp;imgtype=0&amp;src=http%3A%2F%2Fs9.rr.itc.cn%2Fr%2FwapChange%2F20173_29_5%2Fa131038584175898147.jpe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2630" y="648531"/>
            <a:ext cx="3526739" cy="1410696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8"/>
          <p:cNvSpPr txBox="1"/>
          <p:nvPr/>
        </p:nvSpPr>
        <p:spPr>
          <a:xfrm>
            <a:off x="2563023" y="2401712"/>
            <a:ext cx="7066503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CN" altLang="en-US" sz="40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商业数据分析</a:t>
            </a:r>
            <a:endParaRPr lang="en-US" altLang="zh-CN" sz="40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en-US" altLang="zh-CN" sz="4000" dirty="0">
                <a:solidFill>
                  <a:srgbClr val="3F3F3F"/>
                </a:solidFill>
              </a:rPr>
              <a:t>P1</a:t>
            </a:r>
            <a:r>
              <a:rPr lang="zh-CN" altLang="en-US" sz="4000" dirty="0">
                <a:solidFill>
                  <a:srgbClr val="3F3F3F"/>
                </a:solidFill>
              </a:rPr>
              <a:t>：观察数据可视化面板完成分析报告</a:t>
            </a:r>
            <a:endParaRPr sz="4000" dirty="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26"/>
          <p:cNvSpPr/>
          <p:nvPr/>
        </p:nvSpPr>
        <p:spPr>
          <a:xfrm>
            <a:off x="677863" y="5051426"/>
            <a:ext cx="2738438" cy="1803400"/>
          </a:xfrm>
          <a:custGeom>
            <a:avLst/>
            <a:gdLst/>
            <a:ahLst/>
            <a:cxnLst/>
            <a:rect l="l" t="t" r="r" b="b"/>
            <a:pathLst>
              <a:path w="1725" h="1136" extrusionOk="0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26"/>
          <p:cNvSpPr/>
          <p:nvPr/>
        </p:nvSpPr>
        <p:spPr>
          <a:xfrm>
            <a:off x="0" y="6351"/>
            <a:ext cx="3725863" cy="6848475"/>
          </a:xfrm>
          <a:custGeom>
            <a:avLst/>
            <a:gdLst/>
            <a:ahLst/>
            <a:cxnLst/>
            <a:rect l="l" t="t" r="r" b="b"/>
            <a:pathLst>
              <a:path w="2347" h="4314" extrusionOk="0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26"/>
          <p:cNvSpPr/>
          <p:nvPr/>
        </p:nvSpPr>
        <p:spPr>
          <a:xfrm>
            <a:off x="677863" y="5051426"/>
            <a:ext cx="1905000" cy="1803400"/>
          </a:xfrm>
          <a:custGeom>
            <a:avLst/>
            <a:gdLst/>
            <a:ahLst/>
            <a:cxnLst/>
            <a:rect l="l" t="t" r="r" b="b"/>
            <a:pathLst>
              <a:path w="1200" h="1136" extrusionOk="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26"/>
          <p:cNvSpPr txBox="1">
            <a:spLocks noGrp="1"/>
          </p:cNvSpPr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altLang="en-US" sz="2800" dirty="0"/>
              <a:t>项目重点和难点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26"/>
          <p:cNvSpPr txBox="1">
            <a:spLocks noGrp="1"/>
          </p:cNvSpPr>
          <p:nvPr>
            <p:ph type="body" idx="1"/>
          </p:nvPr>
        </p:nvSpPr>
        <p:spPr>
          <a:xfrm>
            <a:off x="4832311" y="2655277"/>
            <a:ext cx="6530793" cy="10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 altLang="en-US" sz="14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怎样做好第一个实战项目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26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CN" sz="6000" b="0" i="0" u="none" strike="noStrike" cap="non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zh-CN" sz="6000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  <a:endParaRPr sz="6000" b="0" i="0" u="none" strike="noStrike" cap="non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08" name="Google Shape;150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6983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27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 </a:t>
            </a: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Tableau</a:t>
            </a: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的数据可视化面板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5" name="Google Shape;151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48D9D9D5-1204-4E0D-BFDA-84307AF004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481" y="1924665"/>
            <a:ext cx="3500293" cy="2267268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7C0F33B-5731-4A05-84F8-F43F6126A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71806" y="1779638"/>
            <a:ext cx="3346936" cy="241229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6750021-BEBE-40BA-B288-65C31E21102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5160" y="1598208"/>
            <a:ext cx="4062392" cy="2920181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790B7940-C136-4660-94DC-DECAE7B09D2F}"/>
              </a:ext>
            </a:extLst>
          </p:cNvPr>
          <p:cNvSpPr/>
          <p:nvPr/>
        </p:nvSpPr>
        <p:spPr>
          <a:xfrm>
            <a:off x="4080387" y="4463845"/>
            <a:ext cx="4237703" cy="1406013"/>
          </a:xfrm>
          <a:prstGeom prst="round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4DB8FEF0-D367-48B4-A52E-0CECA607C8A9}"/>
              </a:ext>
            </a:extLst>
          </p:cNvPr>
          <p:cNvSpPr/>
          <p:nvPr/>
        </p:nvSpPr>
        <p:spPr>
          <a:xfrm>
            <a:off x="4080387" y="2505703"/>
            <a:ext cx="4237703" cy="163367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4" name="Google Shape;1524;p28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03 </a:t>
            </a: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重点和难点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5" name="Google Shape;152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528" name="Google Shape;1528;p28"/>
          <p:cNvSpPr/>
          <p:nvPr/>
        </p:nvSpPr>
        <p:spPr>
          <a:xfrm>
            <a:off x="4353896" y="2505703"/>
            <a:ext cx="4124498" cy="296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1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B0F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1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>
                <a:solidFill>
                  <a:schemeClr val="dk1"/>
                </a:solidFill>
              </a:rPr>
              <a:t>数据分析师的“看图说话”技能</a:t>
            </a:r>
            <a:endParaRPr lang="en-US" altLang="zh-CN" dirty="0">
              <a:solidFill>
                <a:schemeClr val="dk1"/>
              </a:solidFill>
            </a:endParaRPr>
          </a:p>
          <a:p>
            <a:pPr marL="285750" lvl="1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>
                <a:solidFill>
                  <a:schemeClr val="dk1"/>
                </a:solidFill>
              </a:rPr>
              <a:t>如何解释数据可视化并阐述见解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1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>
                <a:solidFill>
                  <a:schemeClr val="dk1"/>
                </a:solidFill>
              </a:rPr>
              <a:t>三个面板任选一个，然后写出</a:t>
            </a:r>
            <a:r>
              <a:rPr lang="en-US" altLang="zh-CN" dirty="0">
                <a:solidFill>
                  <a:schemeClr val="dk1"/>
                </a:solidFill>
              </a:rPr>
              <a:t>3</a:t>
            </a:r>
            <a:r>
              <a:rPr lang="zh-CN" altLang="en-US" dirty="0">
                <a:solidFill>
                  <a:schemeClr val="dk1"/>
                </a:solidFill>
              </a:rPr>
              <a:t>条见解即可</a:t>
            </a:r>
            <a:endParaRPr lang="en-US" altLang="zh-CN" dirty="0">
              <a:solidFill>
                <a:schemeClr val="dk1"/>
              </a:solidFill>
            </a:endParaRPr>
          </a:p>
          <a:p>
            <a:pPr marL="285750" lvl="1" indent="-285750">
              <a:lnSpc>
                <a:spcPct val="150000"/>
              </a:lnSpc>
              <a:buSzPts val="1400"/>
              <a:buFont typeface="Arial"/>
              <a:buChar char="•"/>
            </a:pPr>
            <a:endParaRPr lang="en-US" altLang="zh-CN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1" indent="-285750">
              <a:lnSpc>
                <a:spcPct val="150000"/>
              </a:lnSpc>
              <a:buSzPts val="1400"/>
              <a:buFont typeface="Arial"/>
              <a:buChar char="•"/>
            </a:pPr>
            <a:endParaRPr lang="en-US" altLang="zh-CN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1" indent="-285750">
              <a:lnSpc>
                <a:spcPct val="150000"/>
              </a:lnSpc>
              <a:buSzPts val="1400"/>
              <a:buFont typeface="Arial"/>
              <a:buChar char="•"/>
            </a:pPr>
            <a:endParaRPr lang="en-US" altLang="zh-CN"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1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>
                <a:solidFill>
                  <a:schemeClr val="dk1"/>
                </a:solidFill>
              </a:rPr>
              <a:t>格式：结论</a:t>
            </a:r>
            <a:r>
              <a:rPr lang="en-US" altLang="zh-CN" dirty="0">
                <a:solidFill>
                  <a:schemeClr val="dk1"/>
                </a:solidFill>
              </a:rPr>
              <a:t>--&gt;</a:t>
            </a:r>
            <a:r>
              <a:rPr lang="zh-CN" altLang="en-US" dirty="0">
                <a:solidFill>
                  <a:schemeClr val="dk1"/>
                </a:solidFill>
              </a:rPr>
              <a:t>操作</a:t>
            </a:r>
            <a:r>
              <a:rPr lang="en-US" altLang="zh-CN" dirty="0">
                <a:solidFill>
                  <a:schemeClr val="dk1"/>
                </a:solidFill>
              </a:rPr>
              <a:t>--&gt;</a:t>
            </a:r>
            <a:r>
              <a:rPr lang="zh-CN" altLang="en-US" dirty="0">
                <a:solidFill>
                  <a:schemeClr val="dk1"/>
                </a:solidFill>
              </a:rPr>
              <a:t>详述</a:t>
            </a:r>
            <a:endParaRPr lang="en-US" altLang="zh-CN" dirty="0">
              <a:solidFill>
                <a:schemeClr val="dk1"/>
              </a:solidFill>
            </a:endParaRPr>
          </a:p>
          <a:p>
            <a:pPr marL="285750" lvl="1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>
                <a:solidFill>
                  <a:schemeClr val="dk1"/>
                </a:solidFill>
              </a:rPr>
              <a:t>请使用英语完成数据分析报告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33"/>
          <p:cNvSpPr/>
          <p:nvPr/>
        </p:nvSpPr>
        <p:spPr>
          <a:xfrm>
            <a:off x="677863" y="5051426"/>
            <a:ext cx="2738438" cy="1803400"/>
          </a:xfrm>
          <a:custGeom>
            <a:avLst/>
            <a:gdLst/>
            <a:ahLst/>
            <a:cxnLst/>
            <a:rect l="l" t="t" r="r" b="b"/>
            <a:pathLst>
              <a:path w="1725" h="1136" extrusionOk="0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33"/>
          <p:cNvSpPr/>
          <p:nvPr/>
        </p:nvSpPr>
        <p:spPr>
          <a:xfrm>
            <a:off x="0" y="6351"/>
            <a:ext cx="3725863" cy="6848475"/>
          </a:xfrm>
          <a:custGeom>
            <a:avLst/>
            <a:gdLst/>
            <a:ahLst/>
            <a:cxnLst/>
            <a:rect l="l" t="t" r="r" b="b"/>
            <a:pathLst>
              <a:path w="2347" h="4314" extrusionOk="0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33"/>
          <p:cNvSpPr/>
          <p:nvPr/>
        </p:nvSpPr>
        <p:spPr>
          <a:xfrm>
            <a:off x="677863" y="5051426"/>
            <a:ext cx="1905000" cy="1803400"/>
          </a:xfrm>
          <a:custGeom>
            <a:avLst/>
            <a:gdLst/>
            <a:ahLst/>
            <a:cxnLst/>
            <a:rect l="l" t="t" r="r" b="b"/>
            <a:pathLst>
              <a:path w="1200" h="1136" extrusionOk="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33"/>
          <p:cNvSpPr txBox="1">
            <a:spLocks noGrp="1"/>
          </p:cNvSpPr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参考资料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3" name="Google Shape;1583;p33"/>
          <p:cNvSpPr txBox="1">
            <a:spLocks noGrp="1"/>
          </p:cNvSpPr>
          <p:nvPr>
            <p:ph type="body" idx="1"/>
          </p:nvPr>
        </p:nvSpPr>
        <p:spPr>
          <a:xfrm>
            <a:off x="4832311" y="2655277"/>
            <a:ext cx="6530793" cy="10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本章会罗列出一些Python的参考资料与入门机器学习的一些参考资料</a:t>
            </a:r>
            <a:endParaRPr sz="1400" b="0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33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CN" sz="6000" b="0" i="0" u="none" strike="noStrike" cap="non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sz="6000" b="0" i="0" u="none" strike="noStrike" cap="non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85" name="Google Shape;15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6983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1" name="Google Shape;159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34"/>
          <p:cNvSpPr txBox="1"/>
          <p:nvPr/>
        </p:nvSpPr>
        <p:spPr>
          <a:xfrm>
            <a:off x="1112161" y="2524054"/>
            <a:ext cx="9967678" cy="18098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>
              <a:buSzPts val="2800"/>
            </a:pPr>
            <a:r>
              <a:rPr lang="zh-CN" altLang="en-US" sz="2800" dirty="0">
                <a:solidFill>
                  <a:schemeClr val="dk1"/>
                </a:solidFill>
              </a:rPr>
              <a:t>如果你选择了</a:t>
            </a:r>
            <a:r>
              <a:rPr lang="en-US" altLang="zh-CN" sz="2800" dirty="0">
                <a:solidFill>
                  <a:schemeClr val="dk1"/>
                </a:solidFill>
              </a:rPr>
              <a:t>LinkedIn</a:t>
            </a:r>
            <a:r>
              <a:rPr lang="zh-CN" altLang="en-US" sz="2800" dirty="0">
                <a:solidFill>
                  <a:schemeClr val="dk1"/>
                </a:solidFill>
              </a:rPr>
              <a:t>那个数据面板那么请阅读：</a:t>
            </a:r>
            <a:r>
              <a:rPr lang="en-US" altLang="zh-CN" sz="2800" dirty="0">
                <a:solidFill>
                  <a:schemeClr val="dk1"/>
                </a:solidFill>
              </a:rPr>
              <a:t>https://blog.linkedin.com/2016/10/20/top-skills-2016-week-of-learning-linkedin</a:t>
            </a:r>
            <a:endParaRPr sz="20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34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 参考资料</a:t>
            </a:r>
            <a:endParaRPr sz="28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35"/>
          <p:cNvSpPr txBox="1">
            <a:spLocks noGrp="1"/>
          </p:cNvSpPr>
          <p:nvPr>
            <p:ph type="ctrTitle"/>
          </p:nvPr>
        </p:nvSpPr>
        <p:spPr>
          <a:xfrm>
            <a:off x="670638" y="3204749"/>
            <a:ext cx="108507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 for listening!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zh-CN" sz="7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 &amp; A</a:t>
            </a:r>
            <a:endParaRPr sz="72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10" name="Google Shape;1610;p35" descr="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7103" y="513579"/>
            <a:ext cx="1207250" cy="14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/>
          <p:nvPr/>
        </p:nvGrpSpPr>
        <p:grpSpPr>
          <a:xfrm rot="1249370">
            <a:off x="842754" y="-566101"/>
            <a:ext cx="10783813" cy="6858000"/>
            <a:chOff x="680785" y="-562656"/>
            <a:chExt cx="10783812" cy="6858000"/>
          </a:xfrm>
        </p:grpSpPr>
        <p:cxnSp>
          <p:nvCxnSpPr>
            <p:cNvPr id="1295" name="Google Shape;1295;p9"/>
            <p:cNvCxnSpPr/>
            <p:nvPr/>
          </p:nvCxnSpPr>
          <p:spPr>
            <a:xfrm rot="-1249370" flipH="1">
              <a:off x="7653855" y="-562656"/>
              <a:ext cx="22690" cy="68580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96" name="Google Shape;1296;p9"/>
            <p:cNvSpPr/>
            <p:nvPr/>
          </p:nvSpPr>
          <p:spPr>
            <a:xfrm rot="-1217860">
              <a:off x="7150819" y="950764"/>
              <a:ext cx="3564396" cy="522058"/>
            </a:xfrm>
            <a:prstGeom prst="roundRect">
              <a:avLst>
                <a:gd name="adj" fmla="val 50000"/>
              </a:avLst>
            </a:prstGeom>
            <a:solidFill>
              <a:srgbClr val="4385AA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lang="zh-CN" altLang="en-US" sz="222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什么是数据分析</a:t>
              </a:r>
              <a:endParaRPr sz="222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9"/>
            <p:cNvSpPr/>
            <p:nvPr/>
          </p:nvSpPr>
          <p:spPr>
            <a:xfrm rot="-1217860">
              <a:off x="6955454" y="1523999"/>
              <a:ext cx="612068" cy="612068"/>
            </a:xfrm>
            <a:prstGeom prst="ellipse">
              <a:avLst/>
            </a:prstGeom>
            <a:solidFill>
              <a:srgbClr val="89B6D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0" i="0" u="none" strike="noStrike" cap="none">
                  <a:solidFill>
                    <a:srgbClr val="32637F"/>
                  </a:solidFill>
                  <a:latin typeface="Impact"/>
                  <a:ea typeface="Impact"/>
                  <a:cs typeface="Impact"/>
                  <a:sym typeface="Impact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9"/>
            <p:cNvSpPr/>
            <p:nvPr/>
          </p:nvSpPr>
          <p:spPr>
            <a:xfrm rot="-1217860">
              <a:off x="7900201" y="2976860"/>
              <a:ext cx="3564396" cy="52205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lang="zh-CN" altLang="en-US" sz="222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项目重点和难点</a:t>
              </a:r>
              <a:endParaRPr sz="222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9"/>
            <p:cNvSpPr/>
            <p:nvPr/>
          </p:nvSpPr>
          <p:spPr>
            <a:xfrm rot="-1217860">
              <a:off x="7704836" y="3550095"/>
              <a:ext cx="612068" cy="612068"/>
            </a:xfrm>
            <a:prstGeom prst="ellipse">
              <a:avLst/>
            </a:prstGeom>
            <a:solidFill>
              <a:srgbClr val="71C9E4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0" i="0" u="none" strike="noStrike" cap="none">
                  <a:solidFill>
                    <a:srgbClr val="1B7691"/>
                  </a:solidFill>
                  <a:latin typeface="Impact"/>
                  <a:ea typeface="Impact"/>
                  <a:cs typeface="Impact"/>
                  <a:sym typeface="Impact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9"/>
            <p:cNvSpPr/>
            <p:nvPr/>
          </p:nvSpPr>
          <p:spPr>
            <a:xfrm rot="20382140" flipH="1">
              <a:off x="4157473" y="3132755"/>
              <a:ext cx="3564396" cy="52205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lang="zh-CN" altLang="en-US" sz="222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课程中的案例</a:t>
              </a:r>
              <a:endParaRPr sz="222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9"/>
            <p:cNvSpPr/>
            <p:nvPr/>
          </p:nvSpPr>
          <p:spPr>
            <a:xfrm rot="-1217860" flipH="1">
              <a:off x="7305166" y="2469510"/>
              <a:ext cx="612068" cy="612068"/>
            </a:xfrm>
            <a:prstGeom prst="ellipse">
              <a:avLst/>
            </a:prstGeom>
            <a:solidFill>
              <a:srgbClr val="A8ABB8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0" i="0" u="none" strike="noStrike" cap="none">
                  <a:solidFill>
                    <a:srgbClr val="272A31"/>
                  </a:solidFill>
                  <a:latin typeface="Impact"/>
                  <a:ea typeface="Impact"/>
                  <a:cs typeface="Impact"/>
                  <a:sym typeface="Impact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9"/>
            <p:cNvSpPr/>
            <p:nvPr/>
          </p:nvSpPr>
          <p:spPr>
            <a:xfrm rot="-1217860" flipH="1">
              <a:off x="4911215" y="5172750"/>
              <a:ext cx="3564396" cy="52205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lang="zh-CN" sz="222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参考</a:t>
              </a:r>
              <a:r>
                <a:rPr lang="zh-CN" altLang="en-US" sz="222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资料</a:t>
              </a:r>
              <a:endParaRPr sz="222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9"/>
            <p:cNvSpPr/>
            <p:nvPr/>
          </p:nvSpPr>
          <p:spPr>
            <a:xfrm rot="-1217860" flipH="1">
              <a:off x="8058908" y="4509505"/>
              <a:ext cx="612068" cy="612068"/>
            </a:xfrm>
            <a:prstGeom prst="ellipse">
              <a:avLst/>
            </a:prstGeom>
            <a:solidFill>
              <a:srgbClr val="B0B9C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0" i="0" u="none" strike="noStrike" cap="none">
                  <a:solidFill>
                    <a:srgbClr val="353C42"/>
                  </a:solidFill>
                  <a:latin typeface="Impact"/>
                  <a:ea typeface="Impact"/>
                  <a:cs typeface="Impact"/>
                  <a:sym typeface="Impact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9"/>
            <p:cNvSpPr/>
            <p:nvPr/>
          </p:nvSpPr>
          <p:spPr>
            <a:xfrm rot="-1249370">
              <a:off x="680785" y="1951200"/>
              <a:ext cx="3455323" cy="1292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90"/>
                <a:buFont typeface="Arial"/>
                <a:buNone/>
              </a:pPr>
              <a:r>
                <a:rPr lang="zh-CN" sz="4590" b="1" i="0" u="none" strike="noStrike" cap="none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  <a:t>目录 </a:t>
              </a:r>
              <a:br>
                <a:rPr lang="zh-CN" sz="4590" b="1" i="0" u="none" strike="noStrike" cap="none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zh-CN" sz="4590" b="1" i="0" u="none" strike="noStrike" cap="none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  <a:t>CONTENT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5" name="Google Shape;1305;p9"/>
            <p:cNvCxnSpPr/>
            <p:nvPr/>
          </p:nvCxnSpPr>
          <p:spPr>
            <a:xfrm rot="10800000" flipH="1">
              <a:off x="3660787" y="827510"/>
              <a:ext cx="3112555" cy="1130129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06" name="Google Shape;130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2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0"/>
          <p:cNvSpPr/>
          <p:nvPr/>
        </p:nvSpPr>
        <p:spPr>
          <a:xfrm>
            <a:off x="677863" y="5051426"/>
            <a:ext cx="2738438" cy="1803400"/>
          </a:xfrm>
          <a:custGeom>
            <a:avLst/>
            <a:gdLst/>
            <a:ahLst/>
            <a:cxnLst/>
            <a:rect l="l" t="t" r="r" b="b"/>
            <a:pathLst>
              <a:path w="1725" h="1136" extrusionOk="0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10"/>
          <p:cNvSpPr/>
          <p:nvPr/>
        </p:nvSpPr>
        <p:spPr>
          <a:xfrm>
            <a:off x="0" y="6351"/>
            <a:ext cx="3725863" cy="6848475"/>
          </a:xfrm>
          <a:custGeom>
            <a:avLst/>
            <a:gdLst/>
            <a:ahLst/>
            <a:cxnLst/>
            <a:rect l="l" t="t" r="r" b="b"/>
            <a:pathLst>
              <a:path w="2347" h="4314" extrusionOk="0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0"/>
          <p:cNvSpPr/>
          <p:nvPr/>
        </p:nvSpPr>
        <p:spPr>
          <a:xfrm>
            <a:off x="677863" y="5051426"/>
            <a:ext cx="1905000" cy="1803400"/>
          </a:xfrm>
          <a:custGeom>
            <a:avLst/>
            <a:gdLst/>
            <a:ahLst/>
            <a:cxnLst/>
            <a:rect l="l" t="t" r="r" b="b"/>
            <a:pathLst>
              <a:path w="1200" h="1136" extrusionOk="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10"/>
          <p:cNvSpPr txBox="1">
            <a:spLocks noGrp="1"/>
          </p:cNvSpPr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alt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什么是数据分析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10"/>
          <p:cNvSpPr txBox="1">
            <a:spLocks noGrp="1"/>
          </p:cNvSpPr>
          <p:nvPr>
            <p:ph type="body" idx="1"/>
          </p:nvPr>
        </p:nvSpPr>
        <p:spPr>
          <a:xfrm>
            <a:off x="4832312" y="2655277"/>
            <a:ext cx="5419185" cy="10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 altLang="en-US" sz="1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先明白“是什么”，再考虑“怎么做”</a:t>
            </a:r>
            <a:endParaRPr sz="14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7" name="Google Shape;1317;p10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CN" sz="6000" b="0" i="0" u="none" strike="noStrike" cap="non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sz="6000" b="0" i="0" u="none" strike="noStrike" cap="non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18" name="Google Shape;131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6983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什么是数据分析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5" name="Google Shape;1325;p11"/>
          <p:cNvSpPr/>
          <p:nvPr/>
        </p:nvSpPr>
        <p:spPr>
          <a:xfrm>
            <a:off x="669924" y="1028700"/>
            <a:ext cx="8327182" cy="918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0000" tIns="45700" rIns="90000" bIns="45700" anchor="t" anchorCtr="0">
            <a:no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400" b="0" i="0" u="none" strike="noStrike" cap="none" dirty="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本章考虑到有部分没有编程基础的零基础学员上手项目困难，将课程中没有提到的基础内容在此呈现，零基础学员可以多次查看。</a:t>
            </a:r>
            <a:endParaRPr sz="1400" b="0" i="0" u="none" strike="noStrike" cap="none" dirty="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6" name="Google Shape;132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327" name="Google Shape;1327;p11"/>
          <p:cNvSpPr txBox="1"/>
          <p:nvPr/>
        </p:nvSpPr>
        <p:spPr>
          <a:xfrm>
            <a:off x="8081282" y="3594349"/>
            <a:ext cx="2724369" cy="5001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信息和内在规律</a:t>
            </a:r>
            <a:endParaRPr sz="2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âæ°æ®âçå¾çæç´¢ç»æ">
            <a:extLst>
              <a:ext uri="{FF2B5EF4-FFF2-40B4-BE49-F238E27FC236}">
                <a16:creationId xmlns:a16="http://schemas.microsoft.com/office/drawing/2014/main" id="{11B41C9E-44E8-4BBE-AA7F-7804D8FA45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9924" y="2728059"/>
            <a:ext cx="3657840" cy="2394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箭头: 右 1">
            <a:extLst>
              <a:ext uri="{FF2B5EF4-FFF2-40B4-BE49-F238E27FC236}">
                <a16:creationId xmlns:a16="http://schemas.microsoft.com/office/drawing/2014/main" id="{F150194D-8F0C-479B-8D01-01957F8407EA}"/>
              </a:ext>
            </a:extLst>
          </p:cNvPr>
          <p:cNvSpPr/>
          <p:nvPr/>
        </p:nvSpPr>
        <p:spPr>
          <a:xfrm>
            <a:off x="5450358" y="3594349"/>
            <a:ext cx="1904171" cy="530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集中，萃取和提炼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2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accent1"/>
              </a:buClr>
            </a:pPr>
            <a:r>
              <a:rPr lang="zh-CN" altLang="zh-CN" dirty="0">
                <a:solidFill>
                  <a:schemeClr val="accent1"/>
                </a:solidFill>
              </a:rPr>
              <a:t>01 </a:t>
            </a:r>
            <a:r>
              <a:rPr lang="zh-CN" altLang="en-US" dirty="0">
                <a:solidFill>
                  <a:schemeClr val="accent1"/>
                </a:solidFill>
              </a:rPr>
              <a:t>什么是数据分析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7" name="Google Shape;133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12"/>
          <p:cNvSpPr txBox="1"/>
          <p:nvPr/>
        </p:nvSpPr>
        <p:spPr>
          <a:xfrm>
            <a:off x="3406552" y="2477730"/>
            <a:ext cx="5378896" cy="17009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en-US" altLang="zh-CN" sz="1600" dirty="0"/>
              <a:t>1.</a:t>
            </a:r>
            <a:r>
              <a:rPr lang="zh-CN" altLang="en-US" sz="1600" dirty="0"/>
              <a:t> 构建新的商业模式，颠覆自己在行业中的定位</a:t>
            </a:r>
          </a:p>
          <a:p>
            <a:endParaRPr lang="en-US" altLang="zh-CN" sz="1600" dirty="0"/>
          </a:p>
          <a:p>
            <a:r>
              <a:rPr lang="en-US" altLang="zh-CN" sz="1600" dirty="0"/>
              <a:t>2.</a:t>
            </a:r>
            <a:r>
              <a:rPr lang="zh-CN" altLang="en-US" sz="1600" dirty="0"/>
              <a:t> 梳理关键增长模式，找到新的增长机会</a:t>
            </a:r>
          </a:p>
          <a:p>
            <a:endParaRPr lang="en-US" altLang="zh-CN" sz="1600" dirty="0"/>
          </a:p>
          <a:p>
            <a:r>
              <a:rPr lang="en-US" altLang="zh-CN" sz="1600" dirty="0"/>
              <a:t>3.</a:t>
            </a:r>
            <a:r>
              <a:rPr lang="zh-CN" altLang="en-US" sz="1600" dirty="0"/>
              <a:t> 指数型地提高效率，做出更好、更快的决策</a:t>
            </a:r>
          </a:p>
          <a:p>
            <a:endParaRPr lang="en-US" altLang="zh-CN" sz="1600" dirty="0"/>
          </a:p>
          <a:p>
            <a:r>
              <a:rPr lang="en-US" altLang="zh-CN" sz="1600" dirty="0"/>
              <a:t>4.</a:t>
            </a:r>
            <a:r>
              <a:rPr lang="zh-CN" altLang="en-US" sz="1600" dirty="0"/>
              <a:t> 创新突破性的增长方法，更有反馈的创新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8"/>
          <p:cNvSpPr/>
          <p:nvPr/>
        </p:nvSpPr>
        <p:spPr>
          <a:xfrm>
            <a:off x="677863" y="5051426"/>
            <a:ext cx="2738438" cy="1803400"/>
          </a:xfrm>
          <a:custGeom>
            <a:avLst/>
            <a:gdLst/>
            <a:ahLst/>
            <a:cxnLst/>
            <a:rect l="l" t="t" r="r" b="b"/>
            <a:pathLst>
              <a:path w="1725" h="1136" extrusionOk="0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18"/>
          <p:cNvSpPr/>
          <p:nvPr/>
        </p:nvSpPr>
        <p:spPr>
          <a:xfrm>
            <a:off x="0" y="6351"/>
            <a:ext cx="3725863" cy="6848475"/>
          </a:xfrm>
          <a:custGeom>
            <a:avLst/>
            <a:gdLst/>
            <a:ahLst/>
            <a:cxnLst/>
            <a:rect l="l" t="t" r="r" b="b"/>
            <a:pathLst>
              <a:path w="2347" h="4314" extrusionOk="0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18"/>
          <p:cNvSpPr/>
          <p:nvPr/>
        </p:nvSpPr>
        <p:spPr>
          <a:xfrm>
            <a:off x="677863" y="5051426"/>
            <a:ext cx="1905000" cy="1803400"/>
          </a:xfrm>
          <a:custGeom>
            <a:avLst/>
            <a:gdLst/>
            <a:ahLst/>
            <a:cxnLst/>
            <a:rect l="l" t="t" r="r" b="b"/>
            <a:pathLst>
              <a:path w="1200" h="1136" extrusionOk="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18"/>
          <p:cNvSpPr txBox="1">
            <a:spLocks noGrp="1"/>
          </p:cNvSpPr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2800"/>
            </a:pPr>
            <a:r>
              <a:rPr lang="zh-CN" altLang="en-US" sz="2800" dirty="0">
                <a:solidFill>
                  <a:schemeClr val="lt1"/>
                </a:solidFill>
              </a:rPr>
              <a:t>课程中的案例</a:t>
            </a:r>
            <a:br>
              <a:rPr lang="zh-CN" altLang="en-US" sz="2800" dirty="0">
                <a:solidFill>
                  <a:schemeClr val="lt1"/>
                </a:solidFill>
              </a:rPr>
            </a:br>
            <a:r>
              <a:rPr lang="zh-CN" altLang="en-US" sz="2800" dirty="0">
                <a:solidFill>
                  <a:schemeClr val="lt1"/>
                </a:solidFill>
              </a:rPr>
              <a:t>课程中的案例</a:t>
            </a:r>
            <a:br>
              <a:rPr lang="zh-CN" altLang="en-US" sz="2800" dirty="0">
                <a:solidFill>
                  <a:schemeClr val="lt1"/>
                </a:solidFill>
              </a:rPr>
            </a:br>
            <a:r>
              <a:rPr lang="zh-CN" altLang="en-US" sz="2800" dirty="0">
                <a:solidFill>
                  <a:schemeClr val="tx1"/>
                </a:solidFill>
              </a:rPr>
              <a:t>课程中的案例</a:t>
            </a:r>
            <a:endParaRPr sz="2800" b="1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1409" name="Google Shape;1409;p18"/>
          <p:cNvSpPr txBox="1">
            <a:spLocks noGrp="1"/>
          </p:cNvSpPr>
          <p:nvPr>
            <p:ph type="body" idx="1"/>
          </p:nvPr>
        </p:nvSpPr>
        <p:spPr>
          <a:xfrm>
            <a:off x="4832311" y="2655277"/>
            <a:ext cx="6530793" cy="10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zh-CN" altLang="en-US" sz="14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课程中介绍了</a:t>
            </a:r>
            <a:r>
              <a:rPr lang="en-US" altLang="zh-CN" sz="14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zh-CN" altLang="en-US" sz="14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个数据分析的真实应用场景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18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CN" sz="6000" b="0" i="0" u="none" strike="noStrike" cap="non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zh-CN" sz="6000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sz="6000" b="0" i="0" u="none" strike="noStrike" cap="non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11" name="Google Shape;141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6983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zh-CN" dirty="0">
                <a:solidFill>
                  <a:schemeClr val="accent1"/>
                </a:solidFill>
              </a:rPr>
              <a:t>2</a:t>
            </a:r>
            <a:r>
              <a:rPr 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课程中的案例：</a:t>
            </a: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Sparta Science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8" name="Google Shape;14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9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zh-CN" altLang="en-US" sz="2800" dirty="0"/>
              <a:t>减少运动损伤，提高身体机能</a:t>
            </a: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0" name="Google Shape;1420;p19"/>
          <p:cNvSpPr txBox="1"/>
          <p:nvPr/>
        </p:nvSpPr>
        <p:spPr>
          <a:xfrm>
            <a:off x="768946" y="2763319"/>
            <a:ext cx="5683315" cy="16696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/>
              <a:t>每年与各大高校统计学专业人才合作</a:t>
            </a:r>
          </a:p>
          <a:p>
            <a:pPr marL="285750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/>
              <a:t>为各大高校节省一笔不菲的保险费</a:t>
            </a:r>
          </a:p>
          <a:p>
            <a:pPr marL="285750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/>
              <a:t>统计学知识在数据分析中扮演着不可或缺的作用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DCE7D1A-D2A8-4C8B-B82B-B4552CBC8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0878" y="1969201"/>
            <a:ext cx="6566674" cy="325792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zh-CN" dirty="0">
                <a:solidFill>
                  <a:schemeClr val="accent1"/>
                </a:solidFill>
              </a:rPr>
              <a:t>02 </a:t>
            </a:r>
            <a:r>
              <a:rPr lang="zh-CN" altLang="en-US" dirty="0">
                <a:solidFill>
                  <a:schemeClr val="accent1"/>
                </a:solidFill>
              </a:rPr>
              <a:t>课程中的案例：精准农业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8" name="Google Shape;14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20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避免食物浪费或生产过剩</a:t>
            </a:r>
            <a:r>
              <a:rPr 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？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0" name="Google Shape;1430;p20"/>
          <p:cNvSpPr txBox="1"/>
          <p:nvPr/>
        </p:nvSpPr>
        <p:spPr>
          <a:xfrm>
            <a:off x="669924" y="2500327"/>
            <a:ext cx="4782078" cy="23145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/>
              <a:t>整个家族世世代代都在一块土地上耕种，已经有了上百年的历史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/>
              <a:t>帮助农场主知道什么应该多种，什么应该少种，避免浪费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lvl="0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/>
              <a:t>代数，统计学和微积分在（高级）数据分析中的应用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285750" marR="0" lvl="0" indent="-1968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3D9C629-43D5-4CE1-A8EC-3E0BC23C5C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0816" y="2013154"/>
            <a:ext cx="3721756" cy="32888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50A948-B746-40CD-B38D-DB0BB95084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0667" y="3617476"/>
            <a:ext cx="4234973" cy="2960875"/>
          </a:xfrm>
          <a:prstGeom prst="rect">
            <a:avLst/>
          </a:prstGeom>
        </p:spPr>
      </p:pic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zh-CN" dirty="0">
                <a:solidFill>
                  <a:schemeClr val="accent1"/>
                </a:solidFill>
              </a:rPr>
              <a:t>02 </a:t>
            </a:r>
            <a:r>
              <a:rPr lang="zh-CN" altLang="en-US" dirty="0">
                <a:solidFill>
                  <a:schemeClr val="accent1"/>
                </a:solidFill>
              </a:rPr>
              <a:t>课程中的案例：市场营销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39" name="Google Shape;1439;p21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>
              <a:lnSpc>
                <a:spcPct val="150000"/>
              </a:lnSpc>
              <a:buSzPts val="2800"/>
            </a:pPr>
            <a:r>
              <a:rPr lang="zh-CN" altLang="en-US" sz="2800" dirty="0"/>
              <a:t>为什么你的顾客会想购买你的产品</a:t>
            </a:r>
          </a:p>
        </p:txBody>
      </p:sp>
      <p:sp>
        <p:nvSpPr>
          <p:cNvPr id="1447" name="Google Shape;1447;p21"/>
          <p:cNvSpPr txBox="1"/>
          <p:nvPr/>
        </p:nvSpPr>
        <p:spPr>
          <a:xfrm>
            <a:off x="768947" y="2532733"/>
            <a:ext cx="3884397" cy="2960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>
                <a:solidFill>
                  <a:schemeClr val="dk1"/>
                </a:solidFill>
              </a:rPr>
              <a:t>市场营销策划中创建用户画像</a:t>
            </a:r>
            <a:endParaRPr lang="en-US" altLang="zh-CN" dirty="0">
              <a:solidFill>
                <a:schemeClr val="dk1"/>
              </a:solidFill>
            </a:endParaRPr>
          </a:p>
          <a:p>
            <a:pPr marL="285750" lvl="0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/>
              <a:t>数据分析如何帮助她的客户分析自己的产品会吸引什么样的消费者</a:t>
            </a:r>
            <a:endParaRPr dirty="0"/>
          </a:p>
          <a:p>
            <a:pPr marL="285750" lvl="0" indent="-285750">
              <a:lnSpc>
                <a:spcPct val="150000"/>
              </a:lnSpc>
              <a:buSzPts val="1400"/>
              <a:buFont typeface="Arial"/>
              <a:buChar char="•"/>
            </a:pPr>
            <a:r>
              <a:rPr lang="zh-CN" altLang="en-US" dirty="0">
                <a:solidFill>
                  <a:schemeClr val="dk1"/>
                </a:solidFill>
              </a:rPr>
              <a:t>建立品牌战略，吸引风投资金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B2D78E-210E-4FF6-BB42-D600B3DA19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550" y="211723"/>
            <a:ext cx="2685228" cy="245726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7D4AC81-4953-4306-960E-320B4E0FF8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263" y="2017610"/>
            <a:ext cx="3629289" cy="28227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7F649AC-6348-42DA-AAD8-A8D4B5FC42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9924" y="4125203"/>
            <a:ext cx="3355088" cy="245314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下载更多PPT模板，请登陆蘑菇创意www.imogu.cn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485AA"/>
      </a:accent1>
      <a:accent2>
        <a:srgbClr val="353842"/>
      </a:accent2>
      <a:accent3>
        <a:srgbClr val="259EC2"/>
      </a:accent3>
      <a:accent4>
        <a:srgbClr val="475059"/>
      </a:accent4>
      <a:accent5>
        <a:srgbClr val="818D96"/>
      </a:accent5>
      <a:accent6>
        <a:srgbClr val="525252"/>
      </a:accent6>
      <a:hlink>
        <a:srgbClr val="4276AA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439</Words>
  <Application>Microsoft Office PowerPoint</Application>
  <PresentationFormat>宽屏</PresentationFormat>
  <Paragraphs>81</Paragraphs>
  <Slides>15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2" baseType="lpstr">
      <vt:lpstr>Anton</vt:lpstr>
      <vt:lpstr>Arial</vt:lpstr>
      <vt:lpstr>宋体</vt:lpstr>
      <vt:lpstr>Comic Sans MS</vt:lpstr>
      <vt:lpstr>Calibri</vt:lpstr>
      <vt:lpstr>Impact</vt:lpstr>
      <vt:lpstr>下载更多PPT模板，请登陆蘑菇创意www.imogu.cn</vt:lpstr>
      <vt:lpstr>PowerPoint 演示文稿</vt:lpstr>
      <vt:lpstr>PowerPoint 演示文稿</vt:lpstr>
      <vt:lpstr>什么是数据分析</vt:lpstr>
      <vt:lpstr>01 什么是数据分析</vt:lpstr>
      <vt:lpstr>01 什么是数据分析</vt:lpstr>
      <vt:lpstr>课程中的案例 课程中的案例 课程中的案例</vt:lpstr>
      <vt:lpstr>02 课程中的案例：Sparta Science</vt:lpstr>
      <vt:lpstr>02 课程中的案例：精准农业</vt:lpstr>
      <vt:lpstr>02 课程中的案例：市场营销</vt:lpstr>
      <vt:lpstr>项目重点和难点</vt:lpstr>
      <vt:lpstr>03 Tableau的数据可视化面板</vt:lpstr>
      <vt:lpstr>03 重点和难点</vt:lpstr>
      <vt:lpstr>参考资料</vt:lpstr>
      <vt:lpstr>04 参考资料</vt:lpstr>
      <vt:lpstr>Thank you for listening!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ADMIN</cp:lastModifiedBy>
  <cp:revision>7</cp:revision>
  <dcterms:modified xsi:type="dcterms:W3CDTF">2018-12-04T03:09:49Z</dcterms:modified>
</cp:coreProperties>
</file>